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349" r:id="rId2"/>
    <p:sldId id="257" r:id="rId3"/>
    <p:sldId id="312" r:id="rId4"/>
    <p:sldId id="259" r:id="rId5"/>
    <p:sldId id="307" r:id="rId6"/>
    <p:sldId id="308" r:id="rId7"/>
    <p:sldId id="310" r:id="rId8"/>
    <p:sldId id="309" r:id="rId9"/>
    <p:sldId id="313" r:id="rId10"/>
    <p:sldId id="314" r:id="rId11"/>
    <p:sldId id="316" r:id="rId12"/>
    <p:sldId id="318" r:id="rId13"/>
    <p:sldId id="317" r:id="rId14"/>
    <p:sldId id="323" r:id="rId15"/>
    <p:sldId id="351" r:id="rId16"/>
    <p:sldId id="348" r:id="rId17"/>
    <p:sldId id="343" r:id="rId18"/>
    <p:sldId id="344" r:id="rId19"/>
    <p:sldId id="347" r:id="rId20"/>
    <p:sldId id="350" r:id="rId21"/>
  </p:sldIdLst>
  <p:sldSz cx="9144000" cy="6858000" type="screen4x3"/>
  <p:notesSz cx="7099300" cy="102346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65357" autoAdjust="0"/>
  </p:normalViewPr>
  <p:slideViewPr>
    <p:cSldViewPr>
      <p:cViewPr varScale="1">
        <p:scale>
          <a:sx n="72" d="100"/>
          <a:sy n="72" d="100"/>
        </p:scale>
        <p:origin x="-21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en-US"/>
            </a:pPr>
            <a:r>
              <a:rPr lang="hr-HR" sz="1800" b="1" dirty="0" smtClean="0"/>
              <a:t>PCOS fenotipovi Hrvatska</a:t>
            </a:r>
            <a:endParaRPr lang="hr-HR" sz="1800" b="1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OA+HA+PCO</c:v>
                </c:pt>
                <c:pt idx="1">
                  <c:v>OA+HA</c:v>
                </c:pt>
                <c:pt idx="2">
                  <c:v>HA+PCO</c:v>
                </c:pt>
                <c:pt idx="3">
                  <c:v>OA+PCO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56.7</c:v>
                </c:pt>
                <c:pt idx="1">
                  <c:v>2.2999999999999998</c:v>
                </c:pt>
                <c:pt idx="2">
                  <c:v>14.5</c:v>
                </c:pt>
                <c:pt idx="3">
                  <c:v>26.6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g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73355-3477-4674-952A-E9B6FF51192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27A11E0D-05E1-4EC3-B120-260ED0784403}">
      <dgm:prSet phldrT="[Text]" custT="1"/>
      <dgm:spPr/>
      <dgm:t>
        <a:bodyPr/>
        <a:lstStyle/>
        <a:p>
          <a:r>
            <a:rPr lang="hr-HR" sz="1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Oligo</a:t>
          </a:r>
          <a:r>
            <a:rPr lang="hr-H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-i/ili </a:t>
          </a:r>
          <a:r>
            <a:rPr lang="hr-HR" sz="1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anovulacije</a:t>
          </a:r>
          <a:endParaRPr lang="hr-HR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94DBB35-DDA3-49AE-A911-5E121791E3EB}" type="parTrans" cxnId="{778BEFD0-2303-4824-B27E-2E1A86792C9F}">
      <dgm:prSet/>
      <dgm:spPr/>
      <dgm:t>
        <a:bodyPr/>
        <a:lstStyle/>
        <a:p>
          <a:endParaRPr lang="hr-HR"/>
        </a:p>
      </dgm:t>
    </dgm:pt>
    <dgm:pt modelId="{567938E2-6372-498A-97F9-71F385A23424}" type="sibTrans" cxnId="{778BEFD0-2303-4824-B27E-2E1A86792C9F}">
      <dgm:prSet/>
      <dgm:spPr/>
      <dgm:t>
        <a:bodyPr/>
        <a:lstStyle/>
        <a:p>
          <a:endParaRPr lang="hr-HR"/>
        </a:p>
      </dgm:t>
    </dgm:pt>
    <dgm:pt modelId="{70907340-9936-40BF-B4E6-72E5E965E4CF}">
      <dgm:prSet phldrT="[Text]" custT="1"/>
      <dgm:spPr/>
      <dgm:t>
        <a:bodyPr/>
        <a:lstStyle/>
        <a:p>
          <a:r>
            <a:rPr lang="hr-H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Klinički i/ili biokemijski znaci </a:t>
          </a:r>
          <a:r>
            <a:rPr lang="hr-HR" sz="1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hiperandrogenizma</a:t>
          </a:r>
          <a:endParaRPr lang="hr-HR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69CF2EC-C57E-4DFC-8901-8F498F35E542}" type="parTrans" cxnId="{80F233BE-E100-455B-9345-76EE4DA95CC4}">
      <dgm:prSet/>
      <dgm:spPr/>
      <dgm:t>
        <a:bodyPr/>
        <a:lstStyle/>
        <a:p>
          <a:endParaRPr lang="hr-HR"/>
        </a:p>
      </dgm:t>
    </dgm:pt>
    <dgm:pt modelId="{36ECB82A-1937-4963-9686-625C3387478E}" type="sibTrans" cxnId="{80F233BE-E100-455B-9345-76EE4DA95CC4}">
      <dgm:prSet/>
      <dgm:spPr/>
      <dgm:t>
        <a:bodyPr/>
        <a:lstStyle/>
        <a:p>
          <a:endParaRPr lang="hr-HR"/>
        </a:p>
      </dgm:t>
    </dgm:pt>
    <dgm:pt modelId="{BF40EF6D-B8E9-4419-9E2C-73C89988CF29}">
      <dgm:prSet phldrT="[Text]" custT="1"/>
      <dgm:spPr/>
      <dgm:t>
        <a:bodyPr/>
        <a:lstStyle/>
        <a:p>
          <a:r>
            <a:rPr lang="hr-H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UZV </a:t>
          </a:r>
          <a:r>
            <a:rPr lang="hr-HR" sz="1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policistični</a:t>
          </a:r>
          <a:r>
            <a:rPr lang="hr-H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jajnici</a:t>
          </a:r>
          <a:endParaRPr lang="hr-HR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83B388A-5E31-4290-B406-DB4B369409E4}" type="parTrans" cxnId="{A33CC82C-F3B0-4079-8910-67ACC7AAED95}">
      <dgm:prSet/>
      <dgm:spPr/>
      <dgm:t>
        <a:bodyPr/>
        <a:lstStyle/>
        <a:p>
          <a:endParaRPr lang="hr-HR"/>
        </a:p>
      </dgm:t>
    </dgm:pt>
    <dgm:pt modelId="{857EF948-5104-4B3A-A360-EFEE5D42FCF9}" type="sibTrans" cxnId="{A33CC82C-F3B0-4079-8910-67ACC7AAED95}">
      <dgm:prSet/>
      <dgm:spPr/>
      <dgm:t>
        <a:bodyPr/>
        <a:lstStyle/>
        <a:p>
          <a:endParaRPr lang="hr-HR"/>
        </a:p>
      </dgm:t>
    </dgm:pt>
    <dgm:pt modelId="{4B014F3F-8D4D-4CF0-83DF-40BE5EBF7702}" type="pres">
      <dgm:prSet presAssocID="{43F73355-3477-4674-952A-E9B6FF511920}" presName="Name0" presStyleCnt="0">
        <dgm:presLayoutVars>
          <dgm:dir/>
          <dgm:resizeHandles val="exact"/>
        </dgm:presLayoutVars>
      </dgm:prSet>
      <dgm:spPr/>
    </dgm:pt>
    <dgm:pt modelId="{2189DAF1-A417-410C-A548-4C06999D439F}" type="pres">
      <dgm:prSet presAssocID="{43F73355-3477-4674-952A-E9B6FF511920}" presName="fgShape" presStyleLbl="fgShp" presStyleIdx="0" presStyleCnt="1" custScaleY="174486" custLinFactNeighborX="-8" custLinFactNeighborY="38734"/>
      <dgm:spPr/>
    </dgm:pt>
    <dgm:pt modelId="{30115D72-6D6E-4E62-8E5D-FF1A7D5663D8}" type="pres">
      <dgm:prSet presAssocID="{43F73355-3477-4674-952A-E9B6FF511920}" presName="linComp" presStyleCnt="0"/>
      <dgm:spPr/>
    </dgm:pt>
    <dgm:pt modelId="{3FAE4E94-8297-48C6-88B9-D15ED5BE32ED}" type="pres">
      <dgm:prSet presAssocID="{27A11E0D-05E1-4EC3-B120-260ED0784403}" presName="compNode" presStyleCnt="0"/>
      <dgm:spPr/>
    </dgm:pt>
    <dgm:pt modelId="{38E2D5DA-D7E3-481B-A915-96DC83D2BC27}" type="pres">
      <dgm:prSet presAssocID="{27A11E0D-05E1-4EC3-B120-260ED0784403}" presName="bkgdShape" presStyleLbl="node1" presStyleIdx="0" presStyleCnt="3"/>
      <dgm:spPr/>
      <dgm:t>
        <a:bodyPr/>
        <a:lstStyle/>
        <a:p>
          <a:endParaRPr lang="hr-HR"/>
        </a:p>
      </dgm:t>
    </dgm:pt>
    <dgm:pt modelId="{AA3A7978-C42E-4AAB-8212-E3B2760DEC51}" type="pres">
      <dgm:prSet presAssocID="{27A11E0D-05E1-4EC3-B120-260ED078440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4DFB57-7B59-4032-8A2E-2F26BDDBD4E2}" type="pres">
      <dgm:prSet presAssocID="{27A11E0D-05E1-4EC3-B120-260ED0784403}" presName="invisiNode" presStyleLbl="node1" presStyleIdx="0" presStyleCnt="3"/>
      <dgm:spPr/>
    </dgm:pt>
    <dgm:pt modelId="{A029CA2F-C3EA-48E1-8CF6-E962D068FCF0}" type="pres">
      <dgm:prSet presAssocID="{27A11E0D-05E1-4EC3-B120-260ED078440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8F6C11-B323-4C57-ADB4-927C1986240D}" type="pres">
      <dgm:prSet presAssocID="{567938E2-6372-498A-97F9-71F385A23424}" presName="sibTrans" presStyleLbl="sibTrans2D1" presStyleIdx="0" presStyleCnt="0"/>
      <dgm:spPr/>
      <dgm:t>
        <a:bodyPr/>
        <a:lstStyle/>
        <a:p>
          <a:endParaRPr lang="hr-HR"/>
        </a:p>
      </dgm:t>
    </dgm:pt>
    <dgm:pt modelId="{479E30DC-7D52-4F40-AFF7-AE863F6F82BE}" type="pres">
      <dgm:prSet presAssocID="{70907340-9936-40BF-B4E6-72E5E965E4CF}" presName="compNode" presStyleCnt="0"/>
      <dgm:spPr/>
    </dgm:pt>
    <dgm:pt modelId="{5BE63AC5-C5B0-4287-9CBC-C8E2C9AF67C9}" type="pres">
      <dgm:prSet presAssocID="{70907340-9936-40BF-B4E6-72E5E965E4CF}" presName="bkgdShape" presStyleLbl="node1" presStyleIdx="1" presStyleCnt="3"/>
      <dgm:spPr/>
      <dgm:t>
        <a:bodyPr/>
        <a:lstStyle/>
        <a:p>
          <a:endParaRPr lang="hr-HR"/>
        </a:p>
      </dgm:t>
    </dgm:pt>
    <dgm:pt modelId="{1602D58C-C39E-4D9C-BE5F-92C0B261ADA9}" type="pres">
      <dgm:prSet presAssocID="{70907340-9936-40BF-B4E6-72E5E965E4C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3B12AD-1C5E-4AC8-B00F-24713049DDE0}" type="pres">
      <dgm:prSet presAssocID="{70907340-9936-40BF-B4E6-72E5E965E4CF}" presName="invisiNode" presStyleLbl="node1" presStyleIdx="1" presStyleCnt="3"/>
      <dgm:spPr/>
    </dgm:pt>
    <dgm:pt modelId="{3205D4A4-F5A1-4822-BBC3-D6029A6BCC89}" type="pres">
      <dgm:prSet presAssocID="{70907340-9936-40BF-B4E6-72E5E965E4C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B89868-F242-4534-A487-3ED95F980CBE}" type="pres">
      <dgm:prSet presAssocID="{36ECB82A-1937-4963-9686-625C3387478E}" presName="sibTrans" presStyleLbl="sibTrans2D1" presStyleIdx="0" presStyleCnt="0"/>
      <dgm:spPr/>
      <dgm:t>
        <a:bodyPr/>
        <a:lstStyle/>
        <a:p>
          <a:endParaRPr lang="hr-HR"/>
        </a:p>
      </dgm:t>
    </dgm:pt>
    <dgm:pt modelId="{38B2CA6B-C61A-4693-B920-DEB4E006FA42}" type="pres">
      <dgm:prSet presAssocID="{BF40EF6D-B8E9-4419-9E2C-73C89988CF29}" presName="compNode" presStyleCnt="0"/>
      <dgm:spPr/>
    </dgm:pt>
    <dgm:pt modelId="{1F81C8FA-FF6A-441F-8F03-3FF2A523B4DE}" type="pres">
      <dgm:prSet presAssocID="{BF40EF6D-B8E9-4419-9E2C-73C89988CF29}" presName="bkgdShape" presStyleLbl="node1" presStyleIdx="2" presStyleCnt="3"/>
      <dgm:spPr/>
      <dgm:t>
        <a:bodyPr/>
        <a:lstStyle/>
        <a:p>
          <a:endParaRPr lang="hr-HR"/>
        </a:p>
      </dgm:t>
    </dgm:pt>
    <dgm:pt modelId="{655B5859-BAC2-4D8D-AB08-01A558FD3A8B}" type="pres">
      <dgm:prSet presAssocID="{BF40EF6D-B8E9-4419-9E2C-73C89988CF2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88FC8D-6D2A-427B-A4E5-7AE36D75FCE2}" type="pres">
      <dgm:prSet presAssocID="{BF40EF6D-B8E9-4419-9E2C-73C89988CF29}" presName="invisiNode" presStyleLbl="node1" presStyleIdx="2" presStyleCnt="3"/>
      <dgm:spPr/>
    </dgm:pt>
    <dgm:pt modelId="{0C4A371B-25FD-4130-AC8E-A3A092FFE19E}" type="pres">
      <dgm:prSet presAssocID="{BF40EF6D-B8E9-4419-9E2C-73C89988CF2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AD77C9C-1F27-422D-BF10-21970EC01B74}" type="presOf" srcId="{567938E2-6372-498A-97F9-71F385A23424}" destId="{8D8F6C11-B323-4C57-ADB4-927C1986240D}" srcOrd="0" destOrd="0" presId="urn:microsoft.com/office/officeart/2005/8/layout/hList7#1"/>
    <dgm:cxn modelId="{94D063C7-CCD7-413C-BD63-CD1EAA62A597}" type="presOf" srcId="{70907340-9936-40BF-B4E6-72E5E965E4CF}" destId="{5BE63AC5-C5B0-4287-9CBC-C8E2C9AF67C9}" srcOrd="0" destOrd="0" presId="urn:microsoft.com/office/officeart/2005/8/layout/hList7#1"/>
    <dgm:cxn modelId="{30347907-BF2E-4AAC-8386-34057FC9E9CA}" type="presOf" srcId="{BF40EF6D-B8E9-4419-9E2C-73C89988CF29}" destId="{655B5859-BAC2-4D8D-AB08-01A558FD3A8B}" srcOrd="1" destOrd="0" presId="urn:microsoft.com/office/officeart/2005/8/layout/hList7#1"/>
    <dgm:cxn modelId="{80F233BE-E100-455B-9345-76EE4DA95CC4}" srcId="{43F73355-3477-4674-952A-E9B6FF511920}" destId="{70907340-9936-40BF-B4E6-72E5E965E4CF}" srcOrd="1" destOrd="0" parTransId="{C69CF2EC-C57E-4DFC-8901-8F498F35E542}" sibTransId="{36ECB82A-1937-4963-9686-625C3387478E}"/>
    <dgm:cxn modelId="{EDE22859-42A7-4203-9F0A-80CC96631665}" type="presOf" srcId="{27A11E0D-05E1-4EC3-B120-260ED0784403}" destId="{AA3A7978-C42E-4AAB-8212-E3B2760DEC51}" srcOrd="1" destOrd="0" presId="urn:microsoft.com/office/officeart/2005/8/layout/hList7#1"/>
    <dgm:cxn modelId="{BEAC4864-36F5-442C-A976-2E9CD972508B}" type="presOf" srcId="{BF40EF6D-B8E9-4419-9E2C-73C89988CF29}" destId="{1F81C8FA-FF6A-441F-8F03-3FF2A523B4DE}" srcOrd="0" destOrd="0" presId="urn:microsoft.com/office/officeart/2005/8/layout/hList7#1"/>
    <dgm:cxn modelId="{CB3CBF3E-2862-4F8D-B1CF-B1CFC85E01AA}" type="presOf" srcId="{36ECB82A-1937-4963-9686-625C3387478E}" destId="{1AB89868-F242-4534-A487-3ED95F980CBE}" srcOrd="0" destOrd="0" presId="urn:microsoft.com/office/officeart/2005/8/layout/hList7#1"/>
    <dgm:cxn modelId="{4FF8F8E5-270D-4232-90B7-749FAE207513}" type="presOf" srcId="{43F73355-3477-4674-952A-E9B6FF511920}" destId="{4B014F3F-8D4D-4CF0-83DF-40BE5EBF7702}" srcOrd="0" destOrd="0" presId="urn:microsoft.com/office/officeart/2005/8/layout/hList7#1"/>
    <dgm:cxn modelId="{D6A925A6-3A18-4E51-9AAE-FDA63A76F390}" type="presOf" srcId="{70907340-9936-40BF-B4E6-72E5E965E4CF}" destId="{1602D58C-C39E-4D9C-BE5F-92C0B261ADA9}" srcOrd="1" destOrd="0" presId="urn:microsoft.com/office/officeart/2005/8/layout/hList7#1"/>
    <dgm:cxn modelId="{A33CC82C-F3B0-4079-8910-67ACC7AAED95}" srcId="{43F73355-3477-4674-952A-E9B6FF511920}" destId="{BF40EF6D-B8E9-4419-9E2C-73C89988CF29}" srcOrd="2" destOrd="0" parTransId="{D83B388A-5E31-4290-B406-DB4B369409E4}" sibTransId="{857EF948-5104-4B3A-A360-EFEE5D42FCF9}"/>
    <dgm:cxn modelId="{778BEFD0-2303-4824-B27E-2E1A86792C9F}" srcId="{43F73355-3477-4674-952A-E9B6FF511920}" destId="{27A11E0D-05E1-4EC3-B120-260ED0784403}" srcOrd="0" destOrd="0" parTransId="{A94DBB35-DDA3-49AE-A911-5E121791E3EB}" sibTransId="{567938E2-6372-498A-97F9-71F385A23424}"/>
    <dgm:cxn modelId="{BA5A378D-9E88-4EC1-BD1B-DB607FFF4CD3}" type="presOf" srcId="{27A11E0D-05E1-4EC3-B120-260ED0784403}" destId="{38E2D5DA-D7E3-481B-A915-96DC83D2BC27}" srcOrd="0" destOrd="0" presId="urn:microsoft.com/office/officeart/2005/8/layout/hList7#1"/>
    <dgm:cxn modelId="{5F62B9C5-8C98-4AC5-B364-E7A06A531AE9}" type="presParOf" srcId="{4B014F3F-8D4D-4CF0-83DF-40BE5EBF7702}" destId="{2189DAF1-A417-410C-A548-4C06999D439F}" srcOrd="0" destOrd="0" presId="urn:microsoft.com/office/officeart/2005/8/layout/hList7#1"/>
    <dgm:cxn modelId="{66BA4D88-F77C-493F-8604-C54C522BDD16}" type="presParOf" srcId="{4B014F3F-8D4D-4CF0-83DF-40BE5EBF7702}" destId="{30115D72-6D6E-4E62-8E5D-FF1A7D5663D8}" srcOrd="1" destOrd="0" presId="urn:microsoft.com/office/officeart/2005/8/layout/hList7#1"/>
    <dgm:cxn modelId="{6F02C27B-E8B5-47A4-B5D3-E7A5376C83D5}" type="presParOf" srcId="{30115D72-6D6E-4E62-8E5D-FF1A7D5663D8}" destId="{3FAE4E94-8297-48C6-88B9-D15ED5BE32ED}" srcOrd="0" destOrd="0" presId="urn:microsoft.com/office/officeart/2005/8/layout/hList7#1"/>
    <dgm:cxn modelId="{D1DDE681-ACE8-448C-9133-4AF1198B322F}" type="presParOf" srcId="{3FAE4E94-8297-48C6-88B9-D15ED5BE32ED}" destId="{38E2D5DA-D7E3-481B-A915-96DC83D2BC27}" srcOrd="0" destOrd="0" presId="urn:microsoft.com/office/officeart/2005/8/layout/hList7#1"/>
    <dgm:cxn modelId="{93B0D343-A1F2-452A-A9B9-2B5905E0B3D5}" type="presParOf" srcId="{3FAE4E94-8297-48C6-88B9-D15ED5BE32ED}" destId="{AA3A7978-C42E-4AAB-8212-E3B2760DEC51}" srcOrd="1" destOrd="0" presId="urn:microsoft.com/office/officeart/2005/8/layout/hList7#1"/>
    <dgm:cxn modelId="{5C4438C0-75B2-458E-9EB2-E9B3B1DB7E5A}" type="presParOf" srcId="{3FAE4E94-8297-48C6-88B9-D15ED5BE32ED}" destId="{264DFB57-7B59-4032-8A2E-2F26BDDBD4E2}" srcOrd="2" destOrd="0" presId="urn:microsoft.com/office/officeart/2005/8/layout/hList7#1"/>
    <dgm:cxn modelId="{B9F641D5-35C8-42DD-B524-9ACDA2C24B25}" type="presParOf" srcId="{3FAE4E94-8297-48C6-88B9-D15ED5BE32ED}" destId="{A029CA2F-C3EA-48E1-8CF6-E962D068FCF0}" srcOrd="3" destOrd="0" presId="urn:microsoft.com/office/officeart/2005/8/layout/hList7#1"/>
    <dgm:cxn modelId="{AF892F87-2350-4420-A470-BB35B018AD38}" type="presParOf" srcId="{30115D72-6D6E-4E62-8E5D-FF1A7D5663D8}" destId="{8D8F6C11-B323-4C57-ADB4-927C1986240D}" srcOrd="1" destOrd="0" presId="urn:microsoft.com/office/officeart/2005/8/layout/hList7#1"/>
    <dgm:cxn modelId="{4D6B9CFA-AB20-4A39-B146-3C38AF65D5F7}" type="presParOf" srcId="{30115D72-6D6E-4E62-8E5D-FF1A7D5663D8}" destId="{479E30DC-7D52-4F40-AFF7-AE863F6F82BE}" srcOrd="2" destOrd="0" presId="urn:microsoft.com/office/officeart/2005/8/layout/hList7#1"/>
    <dgm:cxn modelId="{AF99291C-8A1B-4DE9-9808-C3E137C2F619}" type="presParOf" srcId="{479E30DC-7D52-4F40-AFF7-AE863F6F82BE}" destId="{5BE63AC5-C5B0-4287-9CBC-C8E2C9AF67C9}" srcOrd="0" destOrd="0" presId="urn:microsoft.com/office/officeart/2005/8/layout/hList7#1"/>
    <dgm:cxn modelId="{9B502501-97E3-4069-827D-F81BE7524C3F}" type="presParOf" srcId="{479E30DC-7D52-4F40-AFF7-AE863F6F82BE}" destId="{1602D58C-C39E-4D9C-BE5F-92C0B261ADA9}" srcOrd="1" destOrd="0" presId="urn:microsoft.com/office/officeart/2005/8/layout/hList7#1"/>
    <dgm:cxn modelId="{94D5104F-8F44-4BA4-AB8D-DE750FD3FBB1}" type="presParOf" srcId="{479E30DC-7D52-4F40-AFF7-AE863F6F82BE}" destId="{783B12AD-1C5E-4AC8-B00F-24713049DDE0}" srcOrd="2" destOrd="0" presId="urn:microsoft.com/office/officeart/2005/8/layout/hList7#1"/>
    <dgm:cxn modelId="{CFDB5DCC-70ED-4C9A-BC5F-44F3875765B0}" type="presParOf" srcId="{479E30DC-7D52-4F40-AFF7-AE863F6F82BE}" destId="{3205D4A4-F5A1-4822-BBC3-D6029A6BCC89}" srcOrd="3" destOrd="0" presId="urn:microsoft.com/office/officeart/2005/8/layout/hList7#1"/>
    <dgm:cxn modelId="{9ECD28B1-D2BB-403D-ACE8-FFA196927130}" type="presParOf" srcId="{30115D72-6D6E-4E62-8E5D-FF1A7D5663D8}" destId="{1AB89868-F242-4534-A487-3ED95F980CBE}" srcOrd="3" destOrd="0" presId="urn:microsoft.com/office/officeart/2005/8/layout/hList7#1"/>
    <dgm:cxn modelId="{FA54E224-8E82-47A6-972A-90C215E84696}" type="presParOf" srcId="{30115D72-6D6E-4E62-8E5D-FF1A7D5663D8}" destId="{38B2CA6B-C61A-4693-B920-DEB4E006FA42}" srcOrd="4" destOrd="0" presId="urn:microsoft.com/office/officeart/2005/8/layout/hList7#1"/>
    <dgm:cxn modelId="{F0D7F9A6-5696-4C4E-AE8C-7E8CB1260F2C}" type="presParOf" srcId="{38B2CA6B-C61A-4693-B920-DEB4E006FA42}" destId="{1F81C8FA-FF6A-441F-8F03-3FF2A523B4DE}" srcOrd="0" destOrd="0" presId="urn:microsoft.com/office/officeart/2005/8/layout/hList7#1"/>
    <dgm:cxn modelId="{DB8D0048-D1A3-4D60-A674-866B66288C4A}" type="presParOf" srcId="{38B2CA6B-C61A-4693-B920-DEB4E006FA42}" destId="{655B5859-BAC2-4D8D-AB08-01A558FD3A8B}" srcOrd="1" destOrd="0" presId="urn:microsoft.com/office/officeart/2005/8/layout/hList7#1"/>
    <dgm:cxn modelId="{83B5451C-485D-4C8C-A4C0-78713B03F256}" type="presParOf" srcId="{38B2CA6B-C61A-4693-B920-DEB4E006FA42}" destId="{6088FC8D-6D2A-427B-A4E5-7AE36D75FCE2}" srcOrd="2" destOrd="0" presId="urn:microsoft.com/office/officeart/2005/8/layout/hList7#1"/>
    <dgm:cxn modelId="{EA6F17EE-AE95-4566-A92A-53A7D1443FC4}" type="presParOf" srcId="{38B2CA6B-C61A-4693-B920-DEB4E006FA42}" destId="{0C4A371B-25FD-4130-AC8E-A3A092FFE19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F84172-CD19-4F30-8F9E-AEBD7FE79089}" type="doc">
      <dgm:prSet loTypeId="urn:microsoft.com/office/officeart/2005/8/layout/hList7#2" loCatId="process" qsTypeId="urn:microsoft.com/office/officeart/2005/8/quickstyle/simple1" qsCatId="simple" csTypeId="urn:microsoft.com/office/officeart/2005/8/colors/accent1_4" csCatId="accent1" phldr="1"/>
      <dgm:spPr/>
    </dgm:pt>
    <dgm:pt modelId="{3F2C32EE-3A45-4521-B7BD-54D23104AF5D}">
      <dgm:prSet phldrT="[Text]"/>
      <dgm:spPr/>
      <dgm:t>
        <a:bodyPr/>
        <a:lstStyle/>
        <a:p>
          <a:r>
            <a:rPr lang="hr-HR" b="1" dirty="0" smtClean="0"/>
            <a:t>Negativan stav prema izgledu</a:t>
          </a:r>
          <a:endParaRPr lang="hr-HR" dirty="0"/>
        </a:p>
      </dgm:t>
    </dgm:pt>
    <dgm:pt modelId="{45D5B04D-2ABB-4698-9F1F-8B994721016C}" type="parTrans" cxnId="{BBFE4F37-1907-4983-9369-1C6CEC0CFAE6}">
      <dgm:prSet/>
      <dgm:spPr/>
      <dgm:t>
        <a:bodyPr/>
        <a:lstStyle/>
        <a:p>
          <a:endParaRPr lang="hr-HR"/>
        </a:p>
      </dgm:t>
    </dgm:pt>
    <dgm:pt modelId="{FE87D736-E0DC-4037-9F74-470FE03D5E79}" type="sibTrans" cxnId="{BBFE4F37-1907-4983-9369-1C6CEC0CFAE6}">
      <dgm:prSet/>
      <dgm:spPr/>
      <dgm:t>
        <a:bodyPr/>
        <a:lstStyle/>
        <a:p>
          <a:endParaRPr lang="hr-HR"/>
        </a:p>
      </dgm:t>
    </dgm:pt>
    <dgm:pt modelId="{7D2D4738-1B1B-441C-9922-5AE54E37DF6B}">
      <dgm:prSet phldrT="[Text]"/>
      <dgm:spPr/>
      <dgm:t>
        <a:bodyPr/>
        <a:lstStyle/>
        <a:p>
          <a:r>
            <a:rPr lang="hr-HR" b="1" dirty="0" smtClean="0"/>
            <a:t>Neplodnost</a:t>
          </a:r>
          <a:endParaRPr lang="hr-HR" b="1" dirty="0"/>
        </a:p>
      </dgm:t>
    </dgm:pt>
    <dgm:pt modelId="{3EE8BF60-0E32-437F-A075-38409E3012FA}" type="parTrans" cxnId="{0A217426-2315-4C96-8F09-B1EBA7006C31}">
      <dgm:prSet/>
      <dgm:spPr/>
      <dgm:t>
        <a:bodyPr/>
        <a:lstStyle/>
        <a:p>
          <a:endParaRPr lang="hr-HR"/>
        </a:p>
      </dgm:t>
    </dgm:pt>
    <dgm:pt modelId="{92E7B928-1B62-4801-BDF2-8EB0B1ADD28E}" type="sibTrans" cxnId="{0A217426-2315-4C96-8F09-B1EBA7006C31}">
      <dgm:prSet/>
      <dgm:spPr/>
      <dgm:t>
        <a:bodyPr/>
        <a:lstStyle/>
        <a:p>
          <a:endParaRPr lang="hr-HR"/>
        </a:p>
      </dgm:t>
    </dgm:pt>
    <dgm:pt modelId="{9C9AB8BB-C008-4971-8654-4B90D95231E7}">
      <dgm:prSet phldrT="[Text]"/>
      <dgm:spPr/>
      <dgm:t>
        <a:bodyPr/>
        <a:lstStyle/>
        <a:p>
          <a:r>
            <a:rPr lang="hr-HR" b="1" dirty="0" smtClean="0"/>
            <a:t>Anksiozno- depresivni poremećaj</a:t>
          </a:r>
        </a:p>
        <a:p>
          <a:r>
            <a:rPr lang="hr-HR" b="1" dirty="0" smtClean="0"/>
            <a:t>Depresija</a:t>
          </a:r>
          <a:endParaRPr lang="hr-HR" b="1" dirty="0"/>
        </a:p>
      </dgm:t>
    </dgm:pt>
    <dgm:pt modelId="{A8C2F326-94C7-425E-8A03-56062E1F7619}" type="parTrans" cxnId="{57149A9C-7E33-455B-AC0F-5C6A616638BC}">
      <dgm:prSet/>
      <dgm:spPr/>
      <dgm:t>
        <a:bodyPr/>
        <a:lstStyle/>
        <a:p>
          <a:endParaRPr lang="hr-HR"/>
        </a:p>
      </dgm:t>
    </dgm:pt>
    <dgm:pt modelId="{11E8C093-A251-4C69-9E65-7D5CF7EDBA6A}" type="sibTrans" cxnId="{57149A9C-7E33-455B-AC0F-5C6A616638BC}">
      <dgm:prSet/>
      <dgm:spPr/>
      <dgm:t>
        <a:bodyPr/>
        <a:lstStyle/>
        <a:p>
          <a:endParaRPr lang="hr-HR"/>
        </a:p>
      </dgm:t>
    </dgm:pt>
    <dgm:pt modelId="{071F6C9B-E8A8-440D-83E3-13A6C363B784}" type="pres">
      <dgm:prSet presAssocID="{0CF84172-CD19-4F30-8F9E-AEBD7FE79089}" presName="Name0" presStyleCnt="0">
        <dgm:presLayoutVars>
          <dgm:dir/>
          <dgm:resizeHandles val="exact"/>
        </dgm:presLayoutVars>
      </dgm:prSet>
      <dgm:spPr/>
    </dgm:pt>
    <dgm:pt modelId="{4C244D92-371C-4333-B7D0-E41DFC8095FA}" type="pres">
      <dgm:prSet presAssocID="{0CF84172-CD19-4F30-8F9E-AEBD7FE79089}" presName="fgShape" presStyleLbl="fgShp" presStyleIdx="0" presStyleCnt="1" custScaleY="129265"/>
      <dgm:spPr/>
    </dgm:pt>
    <dgm:pt modelId="{83F10D71-FA79-4BAF-80DB-4816209280D0}" type="pres">
      <dgm:prSet presAssocID="{0CF84172-CD19-4F30-8F9E-AEBD7FE79089}" presName="linComp" presStyleCnt="0"/>
      <dgm:spPr/>
    </dgm:pt>
    <dgm:pt modelId="{8853BA84-04C0-4E6F-B65F-2504E670A0AE}" type="pres">
      <dgm:prSet presAssocID="{3F2C32EE-3A45-4521-B7BD-54D23104AF5D}" presName="compNode" presStyleCnt="0"/>
      <dgm:spPr/>
    </dgm:pt>
    <dgm:pt modelId="{BC84003E-8824-4165-B969-D768D21EDB27}" type="pres">
      <dgm:prSet presAssocID="{3F2C32EE-3A45-4521-B7BD-54D23104AF5D}" presName="bkgdShape" presStyleLbl="node1" presStyleIdx="0" presStyleCnt="3" custScaleX="113812"/>
      <dgm:spPr/>
      <dgm:t>
        <a:bodyPr/>
        <a:lstStyle/>
        <a:p>
          <a:endParaRPr lang="hr-HR"/>
        </a:p>
      </dgm:t>
    </dgm:pt>
    <dgm:pt modelId="{686AE19D-4540-4063-ADE1-CAD0BA908029}" type="pres">
      <dgm:prSet presAssocID="{3F2C32EE-3A45-4521-B7BD-54D23104AF5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72F0C2-834A-4759-81BA-1CDDAA02B4A2}" type="pres">
      <dgm:prSet presAssocID="{3F2C32EE-3A45-4521-B7BD-54D23104AF5D}" presName="invisiNode" presStyleLbl="node1" presStyleIdx="0" presStyleCnt="3"/>
      <dgm:spPr/>
    </dgm:pt>
    <dgm:pt modelId="{18B15D1F-35CF-4C90-A95D-06059DCF1022}" type="pres">
      <dgm:prSet presAssocID="{3F2C32EE-3A45-4521-B7BD-54D23104AF5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EB1D89-E461-45DB-8F11-A70FC33DB68F}" type="pres">
      <dgm:prSet presAssocID="{FE87D736-E0DC-4037-9F74-470FE03D5E79}" presName="sibTrans" presStyleLbl="sibTrans2D1" presStyleIdx="0" presStyleCnt="0"/>
      <dgm:spPr/>
      <dgm:t>
        <a:bodyPr/>
        <a:lstStyle/>
        <a:p>
          <a:endParaRPr lang="hr-HR"/>
        </a:p>
      </dgm:t>
    </dgm:pt>
    <dgm:pt modelId="{1DA3A60B-9FA9-4A5C-B1A8-B1605089423C}" type="pres">
      <dgm:prSet presAssocID="{7D2D4738-1B1B-441C-9922-5AE54E37DF6B}" presName="compNode" presStyleCnt="0"/>
      <dgm:spPr/>
    </dgm:pt>
    <dgm:pt modelId="{A449FC59-1DBD-4BDF-BC4C-F44E9EA65D6C}" type="pres">
      <dgm:prSet presAssocID="{7D2D4738-1B1B-441C-9922-5AE54E37DF6B}" presName="bkgdShape" presStyleLbl="node1" presStyleIdx="1" presStyleCnt="3"/>
      <dgm:spPr/>
      <dgm:t>
        <a:bodyPr/>
        <a:lstStyle/>
        <a:p>
          <a:endParaRPr lang="hr-HR"/>
        </a:p>
      </dgm:t>
    </dgm:pt>
    <dgm:pt modelId="{217CCD58-288E-4188-BB78-6324482C36D2}" type="pres">
      <dgm:prSet presAssocID="{7D2D4738-1B1B-441C-9922-5AE54E37DF6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2D5E96-4591-497E-8DA4-81F45C28FB0E}" type="pres">
      <dgm:prSet presAssocID="{7D2D4738-1B1B-441C-9922-5AE54E37DF6B}" presName="invisiNode" presStyleLbl="node1" presStyleIdx="1" presStyleCnt="3"/>
      <dgm:spPr/>
    </dgm:pt>
    <dgm:pt modelId="{C743B807-3589-431B-8403-2C265D894DE6}" type="pres">
      <dgm:prSet presAssocID="{7D2D4738-1B1B-441C-9922-5AE54E37DF6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79AA865-43BA-4E45-AFE1-54FA8D5844EC}" type="pres">
      <dgm:prSet presAssocID="{92E7B928-1B62-4801-BDF2-8EB0B1ADD28E}" presName="sibTrans" presStyleLbl="sibTrans2D1" presStyleIdx="0" presStyleCnt="0"/>
      <dgm:spPr/>
      <dgm:t>
        <a:bodyPr/>
        <a:lstStyle/>
        <a:p>
          <a:endParaRPr lang="hr-HR"/>
        </a:p>
      </dgm:t>
    </dgm:pt>
    <dgm:pt modelId="{821C52CE-8F2C-4E35-9061-4760D2E38780}" type="pres">
      <dgm:prSet presAssocID="{9C9AB8BB-C008-4971-8654-4B90D95231E7}" presName="compNode" presStyleCnt="0"/>
      <dgm:spPr/>
    </dgm:pt>
    <dgm:pt modelId="{302D5450-D343-4E05-8728-C2E251AACBD9}" type="pres">
      <dgm:prSet presAssocID="{9C9AB8BB-C008-4971-8654-4B90D95231E7}" presName="bkgdShape" presStyleLbl="node1" presStyleIdx="2" presStyleCnt="3"/>
      <dgm:spPr/>
      <dgm:t>
        <a:bodyPr/>
        <a:lstStyle/>
        <a:p>
          <a:endParaRPr lang="hr-HR"/>
        </a:p>
      </dgm:t>
    </dgm:pt>
    <dgm:pt modelId="{C92F3B90-D628-461E-88E0-A07904F45AD2}" type="pres">
      <dgm:prSet presAssocID="{9C9AB8BB-C008-4971-8654-4B90D95231E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D58741-CFEC-4455-AA93-1ADD73F793C9}" type="pres">
      <dgm:prSet presAssocID="{9C9AB8BB-C008-4971-8654-4B90D95231E7}" presName="invisiNode" presStyleLbl="node1" presStyleIdx="2" presStyleCnt="3"/>
      <dgm:spPr/>
    </dgm:pt>
    <dgm:pt modelId="{8CB050FF-37DE-41CF-8286-E40FA9F22F78}" type="pres">
      <dgm:prSet presAssocID="{9C9AB8BB-C008-4971-8654-4B90D95231E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7149A9C-7E33-455B-AC0F-5C6A616638BC}" srcId="{0CF84172-CD19-4F30-8F9E-AEBD7FE79089}" destId="{9C9AB8BB-C008-4971-8654-4B90D95231E7}" srcOrd="2" destOrd="0" parTransId="{A8C2F326-94C7-425E-8A03-56062E1F7619}" sibTransId="{11E8C093-A251-4C69-9E65-7D5CF7EDBA6A}"/>
    <dgm:cxn modelId="{BBFE4F37-1907-4983-9369-1C6CEC0CFAE6}" srcId="{0CF84172-CD19-4F30-8F9E-AEBD7FE79089}" destId="{3F2C32EE-3A45-4521-B7BD-54D23104AF5D}" srcOrd="0" destOrd="0" parTransId="{45D5B04D-2ABB-4698-9F1F-8B994721016C}" sibTransId="{FE87D736-E0DC-4037-9F74-470FE03D5E79}"/>
    <dgm:cxn modelId="{FA688FCF-0ED9-4B33-8395-A197C010AA19}" type="presOf" srcId="{3F2C32EE-3A45-4521-B7BD-54D23104AF5D}" destId="{BC84003E-8824-4165-B969-D768D21EDB27}" srcOrd="0" destOrd="0" presId="urn:microsoft.com/office/officeart/2005/8/layout/hList7#2"/>
    <dgm:cxn modelId="{1868835B-0990-4B28-95CD-7811788689EF}" type="presOf" srcId="{3F2C32EE-3A45-4521-B7BD-54D23104AF5D}" destId="{686AE19D-4540-4063-ADE1-CAD0BA908029}" srcOrd="1" destOrd="0" presId="urn:microsoft.com/office/officeart/2005/8/layout/hList7#2"/>
    <dgm:cxn modelId="{E9E0753F-FEE9-41D5-A131-0DFC1B0A7F9B}" type="presOf" srcId="{7D2D4738-1B1B-441C-9922-5AE54E37DF6B}" destId="{A449FC59-1DBD-4BDF-BC4C-F44E9EA65D6C}" srcOrd="0" destOrd="0" presId="urn:microsoft.com/office/officeart/2005/8/layout/hList7#2"/>
    <dgm:cxn modelId="{72DA814F-C374-45BA-AF02-2BE93AB0816F}" type="presOf" srcId="{9C9AB8BB-C008-4971-8654-4B90D95231E7}" destId="{302D5450-D343-4E05-8728-C2E251AACBD9}" srcOrd="0" destOrd="0" presId="urn:microsoft.com/office/officeart/2005/8/layout/hList7#2"/>
    <dgm:cxn modelId="{0A217426-2315-4C96-8F09-B1EBA7006C31}" srcId="{0CF84172-CD19-4F30-8F9E-AEBD7FE79089}" destId="{7D2D4738-1B1B-441C-9922-5AE54E37DF6B}" srcOrd="1" destOrd="0" parTransId="{3EE8BF60-0E32-437F-A075-38409E3012FA}" sibTransId="{92E7B928-1B62-4801-BDF2-8EB0B1ADD28E}"/>
    <dgm:cxn modelId="{1E6EF5F3-EF23-4226-969F-86E45FF24E04}" type="presOf" srcId="{0CF84172-CD19-4F30-8F9E-AEBD7FE79089}" destId="{071F6C9B-E8A8-440D-83E3-13A6C363B784}" srcOrd="0" destOrd="0" presId="urn:microsoft.com/office/officeart/2005/8/layout/hList7#2"/>
    <dgm:cxn modelId="{DB75068D-F395-445C-AE76-CE0AF3287AD5}" type="presOf" srcId="{9C9AB8BB-C008-4971-8654-4B90D95231E7}" destId="{C92F3B90-D628-461E-88E0-A07904F45AD2}" srcOrd="1" destOrd="0" presId="urn:microsoft.com/office/officeart/2005/8/layout/hList7#2"/>
    <dgm:cxn modelId="{85A46067-93BF-41F1-88F2-1C9284DC8E65}" type="presOf" srcId="{FE87D736-E0DC-4037-9F74-470FE03D5E79}" destId="{6EEB1D89-E461-45DB-8F11-A70FC33DB68F}" srcOrd="0" destOrd="0" presId="urn:microsoft.com/office/officeart/2005/8/layout/hList7#2"/>
    <dgm:cxn modelId="{365CF56D-9D43-48CE-AD7E-1792FA0EFC49}" type="presOf" srcId="{7D2D4738-1B1B-441C-9922-5AE54E37DF6B}" destId="{217CCD58-288E-4188-BB78-6324482C36D2}" srcOrd="1" destOrd="0" presId="urn:microsoft.com/office/officeart/2005/8/layout/hList7#2"/>
    <dgm:cxn modelId="{840E8BDD-3FC7-4DE8-A507-D3D631CCB921}" type="presOf" srcId="{92E7B928-1B62-4801-BDF2-8EB0B1ADD28E}" destId="{D79AA865-43BA-4E45-AFE1-54FA8D5844EC}" srcOrd="0" destOrd="0" presId="urn:microsoft.com/office/officeart/2005/8/layout/hList7#2"/>
    <dgm:cxn modelId="{D047603C-DCF8-4DF0-B6F2-C756A62CA3C9}" type="presParOf" srcId="{071F6C9B-E8A8-440D-83E3-13A6C363B784}" destId="{4C244D92-371C-4333-B7D0-E41DFC8095FA}" srcOrd="0" destOrd="0" presId="urn:microsoft.com/office/officeart/2005/8/layout/hList7#2"/>
    <dgm:cxn modelId="{13175B83-953B-4D5C-92DE-AA4832667959}" type="presParOf" srcId="{071F6C9B-E8A8-440D-83E3-13A6C363B784}" destId="{83F10D71-FA79-4BAF-80DB-4816209280D0}" srcOrd="1" destOrd="0" presId="urn:microsoft.com/office/officeart/2005/8/layout/hList7#2"/>
    <dgm:cxn modelId="{C92386B1-FA37-456C-835D-AC37AD546DFB}" type="presParOf" srcId="{83F10D71-FA79-4BAF-80DB-4816209280D0}" destId="{8853BA84-04C0-4E6F-B65F-2504E670A0AE}" srcOrd="0" destOrd="0" presId="urn:microsoft.com/office/officeart/2005/8/layout/hList7#2"/>
    <dgm:cxn modelId="{3379C84A-205C-41D8-A417-DCE802DF95DF}" type="presParOf" srcId="{8853BA84-04C0-4E6F-B65F-2504E670A0AE}" destId="{BC84003E-8824-4165-B969-D768D21EDB27}" srcOrd="0" destOrd="0" presId="urn:microsoft.com/office/officeart/2005/8/layout/hList7#2"/>
    <dgm:cxn modelId="{339321A6-3991-467D-AED6-21C9FD005F5F}" type="presParOf" srcId="{8853BA84-04C0-4E6F-B65F-2504E670A0AE}" destId="{686AE19D-4540-4063-ADE1-CAD0BA908029}" srcOrd="1" destOrd="0" presId="urn:microsoft.com/office/officeart/2005/8/layout/hList7#2"/>
    <dgm:cxn modelId="{7F26EB0F-FFF2-4EC6-BF1E-C02DFE153377}" type="presParOf" srcId="{8853BA84-04C0-4E6F-B65F-2504E670A0AE}" destId="{C772F0C2-834A-4759-81BA-1CDDAA02B4A2}" srcOrd="2" destOrd="0" presId="urn:microsoft.com/office/officeart/2005/8/layout/hList7#2"/>
    <dgm:cxn modelId="{60A3AF56-693D-4F09-B2FD-A74A769F558D}" type="presParOf" srcId="{8853BA84-04C0-4E6F-B65F-2504E670A0AE}" destId="{18B15D1F-35CF-4C90-A95D-06059DCF1022}" srcOrd="3" destOrd="0" presId="urn:microsoft.com/office/officeart/2005/8/layout/hList7#2"/>
    <dgm:cxn modelId="{5B5EDBB0-0D95-4FA6-A425-5652DE84A21A}" type="presParOf" srcId="{83F10D71-FA79-4BAF-80DB-4816209280D0}" destId="{6EEB1D89-E461-45DB-8F11-A70FC33DB68F}" srcOrd="1" destOrd="0" presId="urn:microsoft.com/office/officeart/2005/8/layout/hList7#2"/>
    <dgm:cxn modelId="{69ECDAF4-9B8B-4E85-8569-0B50D0DE3C13}" type="presParOf" srcId="{83F10D71-FA79-4BAF-80DB-4816209280D0}" destId="{1DA3A60B-9FA9-4A5C-B1A8-B1605089423C}" srcOrd="2" destOrd="0" presId="urn:microsoft.com/office/officeart/2005/8/layout/hList7#2"/>
    <dgm:cxn modelId="{15CF7BF7-7E71-4EDE-9018-70A623866A1F}" type="presParOf" srcId="{1DA3A60B-9FA9-4A5C-B1A8-B1605089423C}" destId="{A449FC59-1DBD-4BDF-BC4C-F44E9EA65D6C}" srcOrd="0" destOrd="0" presId="urn:microsoft.com/office/officeart/2005/8/layout/hList7#2"/>
    <dgm:cxn modelId="{88DA9880-7190-49AF-929C-0E58B454930B}" type="presParOf" srcId="{1DA3A60B-9FA9-4A5C-B1A8-B1605089423C}" destId="{217CCD58-288E-4188-BB78-6324482C36D2}" srcOrd="1" destOrd="0" presId="urn:microsoft.com/office/officeart/2005/8/layout/hList7#2"/>
    <dgm:cxn modelId="{F211CA0F-D574-44B4-A950-50B66C86417E}" type="presParOf" srcId="{1DA3A60B-9FA9-4A5C-B1A8-B1605089423C}" destId="{C92D5E96-4591-497E-8DA4-81F45C28FB0E}" srcOrd="2" destOrd="0" presId="urn:microsoft.com/office/officeart/2005/8/layout/hList7#2"/>
    <dgm:cxn modelId="{A2CAFFA9-BEDF-4F64-9283-A04149310C5B}" type="presParOf" srcId="{1DA3A60B-9FA9-4A5C-B1A8-B1605089423C}" destId="{C743B807-3589-431B-8403-2C265D894DE6}" srcOrd="3" destOrd="0" presId="urn:microsoft.com/office/officeart/2005/8/layout/hList7#2"/>
    <dgm:cxn modelId="{5F22FA7D-7F74-4ECE-B0E2-A43F97CF31A9}" type="presParOf" srcId="{83F10D71-FA79-4BAF-80DB-4816209280D0}" destId="{D79AA865-43BA-4E45-AFE1-54FA8D5844EC}" srcOrd="3" destOrd="0" presId="urn:microsoft.com/office/officeart/2005/8/layout/hList7#2"/>
    <dgm:cxn modelId="{E10F2543-6B0A-46B3-89A8-21EE9A87C28F}" type="presParOf" srcId="{83F10D71-FA79-4BAF-80DB-4816209280D0}" destId="{821C52CE-8F2C-4E35-9061-4760D2E38780}" srcOrd="4" destOrd="0" presId="urn:microsoft.com/office/officeart/2005/8/layout/hList7#2"/>
    <dgm:cxn modelId="{35329B48-00D9-4A6F-9540-623D5087C37B}" type="presParOf" srcId="{821C52CE-8F2C-4E35-9061-4760D2E38780}" destId="{302D5450-D343-4E05-8728-C2E251AACBD9}" srcOrd="0" destOrd="0" presId="urn:microsoft.com/office/officeart/2005/8/layout/hList7#2"/>
    <dgm:cxn modelId="{0781AB95-58C2-48AD-AE14-B1B66C09F05E}" type="presParOf" srcId="{821C52CE-8F2C-4E35-9061-4760D2E38780}" destId="{C92F3B90-D628-461E-88E0-A07904F45AD2}" srcOrd="1" destOrd="0" presId="urn:microsoft.com/office/officeart/2005/8/layout/hList7#2"/>
    <dgm:cxn modelId="{BF8D5409-90BE-47DB-9483-F9A7BCBB0168}" type="presParOf" srcId="{821C52CE-8F2C-4E35-9061-4760D2E38780}" destId="{3CD58741-CFEC-4455-AA93-1ADD73F793C9}" srcOrd="2" destOrd="0" presId="urn:microsoft.com/office/officeart/2005/8/layout/hList7#2"/>
    <dgm:cxn modelId="{A16EFE4B-2A3C-4978-8821-8CC9023A5E40}" type="presParOf" srcId="{821C52CE-8F2C-4E35-9061-4760D2E38780}" destId="{8CB050FF-37DE-41CF-8286-E40FA9F22F7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E18C30-2A20-4E7C-B21D-15AE23E02DB3}" type="doc">
      <dgm:prSet loTypeId="urn:microsoft.com/office/officeart/2005/8/layout/hChevron3" loCatId="process" qsTypeId="urn:microsoft.com/office/officeart/2005/8/quickstyle/3d3" qsCatId="3D" csTypeId="urn:microsoft.com/office/officeart/2005/8/colors/colorful1" csCatId="colorful" phldr="1"/>
      <dgm:spPr/>
    </dgm:pt>
    <dgm:pt modelId="{8DCCD2A4-CD7A-45BB-87D8-E4F6E0C1D36E}">
      <dgm:prSet phldrT="[Text]" custT="1"/>
      <dgm:spPr/>
      <dgm:t>
        <a:bodyPr/>
        <a:lstStyle/>
        <a:p>
          <a:r>
            <a:rPr lang="hr-HR" sz="2000" b="1" dirty="0" smtClean="0"/>
            <a:t>Dob</a:t>
          </a:r>
          <a:endParaRPr lang="hr-HR" sz="2000" b="1" dirty="0"/>
        </a:p>
      </dgm:t>
    </dgm:pt>
    <dgm:pt modelId="{35FE243B-3D3C-4D7A-8D38-30B619B429D7}" type="parTrans" cxnId="{E2334580-9D59-49B1-A3D8-5453A2FBA5CE}">
      <dgm:prSet/>
      <dgm:spPr/>
      <dgm:t>
        <a:bodyPr/>
        <a:lstStyle/>
        <a:p>
          <a:endParaRPr lang="hr-HR"/>
        </a:p>
      </dgm:t>
    </dgm:pt>
    <dgm:pt modelId="{C5086888-BD7C-46BF-89B0-E771B5D48FE4}" type="sibTrans" cxnId="{E2334580-9D59-49B1-A3D8-5453A2FBA5CE}">
      <dgm:prSet/>
      <dgm:spPr/>
      <dgm:t>
        <a:bodyPr/>
        <a:lstStyle/>
        <a:p>
          <a:endParaRPr lang="hr-HR"/>
        </a:p>
      </dgm:t>
    </dgm:pt>
    <dgm:pt modelId="{6097D6AA-0A20-4488-883D-219172A21B8B}">
      <dgm:prSet phldrT="[Text]" custT="1"/>
      <dgm:spPr/>
      <dgm:t>
        <a:bodyPr/>
        <a:lstStyle/>
        <a:p>
          <a:r>
            <a:rPr lang="hr-HR" sz="2000" b="1" dirty="0" smtClean="0"/>
            <a:t>Simptomi</a:t>
          </a:r>
          <a:endParaRPr lang="hr-HR" sz="2000" b="1" dirty="0"/>
        </a:p>
      </dgm:t>
    </dgm:pt>
    <dgm:pt modelId="{9E56014A-B2C7-486B-B2B7-5A9F33995B46}" type="parTrans" cxnId="{5A3F4EE3-FD4C-4B9A-A9E7-F1D8428BF7E8}">
      <dgm:prSet/>
      <dgm:spPr/>
      <dgm:t>
        <a:bodyPr/>
        <a:lstStyle/>
        <a:p>
          <a:endParaRPr lang="hr-HR"/>
        </a:p>
      </dgm:t>
    </dgm:pt>
    <dgm:pt modelId="{EC8D6709-BB2F-4B51-84FA-3539222C8C41}" type="sibTrans" cxnId="{5A3F4EE3-FD4C-4B9A-A9E7-F1D8428BF7E8}">
      <dgm:prSet/>
      <dgm:spPr/>
      <dgm:t>
        <a:bodyPr/>
        <a:lstStyle/>
        <a:p>
          <a:endParaRPr lang="hr-HR"/>
        </a:p>
      </dgm:t>
    </dgm:pt>
    <dgm:pt modelId="{F9A254F8-736A-4AF8-8F3F-8393B9593FFE}">
      <dgm:prSet phldrT="[Text]" custT="1"/>
      <dgm:spPr/>
      <dgm:t>
        <a:bodyPr/>
        <a:lstStyle/>
        <a:p>
          <a:r>
            <a:rPr lang="hr-HR" sz="1800" b="1" dirty="0" smtClean="0"/>
            <a:t>Reprodukcija želje</a:t>
          </a:r>
          <a:endParaRPr lang="hr-HR" sz="1800" b="1" dirty="0"/>
        </a:p>
      </dgm:t>
    </dgm:pt>
    <dgm:pt modelId="{420A333E-C795-4263-B1F4-0FE790E20CB3}" type="parTrans" cxnId="{2F568293-AF09-4719-AC51-FE6B24D92047}">
      <dgm:prSet/>
      <dgm:spPr/>
      <dgm:t>
        <a:bodyPr/>
        <a:lstStyle/>
        <a:p>
          <a:endParaRPr lang="hr-HR"/>
        </a:p>
      </dgm:t>
    </dgm:pt>
    <dgm:pt modelId="{01B9BE03-D9FC-4590-88DD-CC4CA7884ACE}" type="sibTrans" cxnId="{2F568293-AF09-4719-AC51-FE6B24D92047}">
      <dgm:prSet/>
      <dgm:spPr/>
      <dgm:t>
        <a:bodyPr/>
        <a:lstStyle/>
        <a:p>
          <a:endParaRPr lang="hr-HR"/>
        </a:p>
      </dgm:t>
    </dgm:pt>
    <dgm:pt modelId="{D1937A1C-3308-450F-A623-B4BFE8DA80D2}">
      <dgm:prSet phldrT="[Text]" custT="1"/>
      <dgm:spPr/>
      <dgm:t>
        <a:bodyPr/>
        <a:lstStyle/>
        <a:p>
          <a:r>
            <a:rPr lang="hr-HR" sz="2000" b="1" dirty="0" smtClean="0"/>
            <a:t>rizici</a:t>
          </a:r>
          <a:endParaRPr lang="hr-HR" sz="1200" b="1" dirty="0"/>
        </a:p>
      </dgm:t>
    </dgm:pt>
    <dgm:pt modelId="{A0E8304A-04E1-477A-8ADF-CF5A58477513}" type="parTrans" cxnId="{35AC25D4-7857-46C9-B6D0-38C671F6800C}">
      <dgm:prSet/>
      <dgm:spPr/>
      <dgm:t>
        <a:bodyPr/>
        <a:lstStyle/>
        <a:p>
          <a:endParaRPr lang="hr-HR"/>
        </a:p>
      </dgm:t>
    </dgm:pt>
    <dgm:pt modelId="{0B523CA8-443C-432D-BE84-D49BB862001A}" type="sibTrans" cxnId="{35AC25D4-7857-46C9-B6D0-38C671F6800C}">
      <dgm:prSet/>
      <dgm:spPr/>
      <dgm:t>
        <a:bodyPr/>
        <a:lstStyle/>
        <a:p>
          <a:endParaRPr lang="hr-HR"/>
        </a:p>
      </dgm:t>
    </dgm:pt>
    <dgm:pt modelId="{1FA61DE7-582B-4A34-9804-86AA8AAE0504}" type="pres">
      <dgm:prSet presAssocID="{17E18C30-2A20-4E7C-B21D-15AE23E02DB3}" presName="Name0" presStyleCnt="0">
        <dgm:presLayoutVars>
          <dgm:dir/>
          <dgm:resizeHandles val="exact"/>
        </dgm:presLayoutVars>
      </dgm:prSet>
      <dgm:spPr/>
    </dgm:pt>
    <dgm:pt modelId="{05845B01-1525-4D6C-9232-88A6373F3588}" type="pres">
      <dgm:prSet presAssocID="{8DCCD2A4-CD7A-45BB-87D8-E4F6E0C1D36E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7EBC83-0DE9-451C-A019-312E457DF38B}" type="pres">
      <dgm:prSet presAssocID="{C5086888-BD7C-46BF-89B0-E771B5D48FE4}" presName="parSpace" presStyleCnt="0"/>
      <dgm:spPr/>
    </dgm:pt>
    <dgm:pt modelId="{D97B63E2-129C-46FF-AD72-98A136212830}" type="pres">
      <dgm:prSet presAssocID="{6097D6AA-0A20-4488-883D-219172A21B8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3EF12B-BC51-442C-9143-D20307DD32AC}" type="pres">
      <dgm:prSet presAssocID="{EC8D6709-BB2F-4B51-84FA-3539222C8C41}" presName="parSpace" presStyleCnt="0"/>
      <dgm:spPr/>
    </dgm:pt>
    <dgm:pt modelId="{DCB496B5-0D53-4750-9E1B-F5E2E04D0AD3}" type="pres">
      <dgm:prSet presAssocID="{F9A254F8-736A-4AF8-8F3F-8393B9593FFE}" presName="parTxOnly" presStyleLbl="node1" presStyleIdx="2" presStyleCnt="4" custScaleX="12430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3EF6C9-DBE3-43BF-91A1-5BE8FB2367EB}" type="pres">
      <dgm:prSet presAssocID="{01B9BE03-D9FC-4590-88DD-CC4CA7884ACE}" presName="parSpace" presStyleCnt="0"/>
      <dgm:spPr/>
    </dgm:pt>
    <dgm:pt modelId="{76926AC3-4D7F-484B-8432-7F71CA4DB7B7}" type="pres">
      <dgm:prSet presAssocID="{D1937A1C-3308-450F-A623-B4BFE8DA80D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929734-FE6F-45A4-8835-87BFC3B5723A}" type="presOf" srcId="{F9A254F8-736A-4AF8-8F3F-8393B9593FFE}" destId="{DCB496B5-0D53-4750-9E1B-F5E2E04D0AD3}" srcOrd="0" destOrd="0" presId="urn:microsoft.com/office/officeart/2005/8/layout/hChevron3"/>
    <dgm:cxn modelId="{2F568293-AF09-4719-AC51-FE6B24D92047}" srcId="{17E18C30-2A20-4E7C-B21D-15AE23E02DB3}" destId="{F9A254F8-736A-4AF8-8F3F-8393B9593FFE}" srcOrd="2" destOrd="0" parTransId="{420A333E-C795-4263-B1F4-0FE790E20CB3}" sibTransId="{01B9BE03-D9FC-4590-88DD-CC4CA7884ACE}"/>
    <dgm:cxn modelId="{1B3D9F42-5B12-44B5-91FD-2203999FB3C8}" type="presOf" srcId="{8DCCD2A4-CD7A-45BB-87D8-E4F6E0C1D36E}" destId="{05845B01-1525-4D6C-9232-88A6373F3588}" srcOrd="0" destOrd="0" presId="urn:microsoft.com/office/officeart/2005/8/layout/hChevron3"/>
    <dgm:cxn modelId="{5A3F4EE3-FD4C-4B9A-A9E7-F1D8428BF7E8}" srcId="{17E18C30-2A20-4E7C-B21D-15AE23E02DB3}" destId="{6097D6AA-0A20-4488-883D-219172A21B8B}" srcOrd="1" destOrd="0" parTransId="{9E56014A-B2C7-486B-B2B7-5A9F33995B46}" sibTransId="{EC8D6709-BB2F-4B51-84FA-3539222C8C41}"/>
    <dgm:cxn modelId="{35AC25D4-7857-46C9-B6D0-38C671F6800C}" srcId="{17E18C30-2A20-4E7C-B21D-15AE23E02DB3}" destId="{D1937A1C-3308-450F-A623-B4BFE8DA80D2}" srcOrd="3" destOrd="0" parTransId="{A0E8304A-04E1-477A-8ADF-CF5A58477513}" sibTransId="{0B523CA8-443C-432D-BE84-D49BB862001A}"/>
    <dgm:cxn modelId="{AB65C904-DE53-4EC1-BE7C-677D85E89FBC}" type="presOf" srcId="{17E18C30-2A20-4E7C-B21D-15AE23E02DB3}" destId="{1FA61DE7-582B-4A34-9804-86AA8AAE0504}" srcOrd="0" destOrd="0" presId="urn:microsoft.com/office/officeart/2005/8/layout/hChevron3"/>
    <dgm:cxn modelId="{C694E8E8-5464-41EB-AA2E-0BC809648B0E}" type="presOf" srcId="{6097D6AA-0A20-4488-883D-219172A21B8B}" destId="{D97B63E2-129C-46FF-AD72-98A136212830}" srcOrd="0" destOrd="0" presId="urn:microsoft.com/office/officeart/2005/8/layout/hChevron3"/>
    <dgm:cxn modelId="{901A6F5E-ECBE-4DB7-ACBB-8E79E5789BFC}" type="presOf" srcId="{D1937A1C-3308-450F-A623-B4BFE8DA80D2}" destId="{76926AC3-4D7F-484B-8432-7F71CA4DB7B7}" srcOrd="0" destOrd="0" presId="urn:microsoft.com/office/officeart/2005/8/layout/hChevron3"/>
    <dgm:cxn modelId="{E2334580-9D59-49B1-A3D8-5453A2FBA5CE}" srcId="{17E18C30-2A20-4E7C-B21D-15AE23E02DB3}" destId="{8DCCD2A4-CD7A-45BB-87D8-E4F6E0C1D36E}" srcOrd="0" destOrd="0" parTransId="{35FE243B-3D3C-4D7A-8D38-30B619B429D7}" sibTransId="{C5086888-BD7C-46BF-89B0-E771B5D48FE4}"/>
    <dgm:cxn modelId="{5F8A1BAA-8767-47EF-8E2E-C165A5771B96}" type="presParOf" srcId="{1FA61DE7-582B-4A34-9804-86AA8AAE0504}" destId="{05845B01-1525-4D6C-9232-88A6373F3588}" srcOrd="0" destOrd="0" presId="urn:microsoft.com/office/officeart/2005/8/layout/hChevron3"/>
    <dgm:cxn modelId="{3E714354-8894-4534-9FE9-DCB3EAAE10ED}" type="presParOf" srcId="{1FA61DE7-582B-4A34-9804-86AA8AAE0504}" destId="{4E7EBC83-0DE9-451C-A019-312E457DF38B}" srcOrd="1" destOrd="0" presId="urn:microsoft.com/office/officeart/2005/8/layout/hChevron3"/>
    <dgm:cxn modelId="{D9C1AB4A-E4A7-4BCB-BF0B-BA421D0F59CE}" type="presParOf" srcId="{1FA61DE7-582B-4A34-9804-86AA8AAE0504}" destId="{D97B63E2-129C-46FF-AD72-98A136212830}" srcOrd="2" destOrd="0" presId="urn:microsoft.com/office/officeart/2005/8/layout/hChevron3"/>
    <dgm:cxn modelId="{1F2FA48B-2E42-4995-B064-6E286BE51D06}" type="presParOf" srcId="{1FA61DE7-582B-4A34-9804-86AA8AAE0504}" destId="{DA3EF12B-BC51-442C-9143-D20307DD32AC}" srcOrd="3" destOrd="0" presId="urn:microsoft.com/office/officeart/2005/8/layout/hChevron3"/>
    <dgm:cxn modelId="{8EE0B935-0CD3-4DA9-9A5E-704B5ED9C96A}" type="presParOf" srcId="{1FA61DE7-582B-4A34-9804-86AA8AAE0504}" destId="{DCB496B5-0D53-4750-9E1B-F5E2E04D0AD3}" srcOrd="4" destOrd="0" presId="urn:microsoft.com/office/officeart/2005/8/layout/hChevron3"/>
    <dgm:cxn modelId="{1C57CAF7-A55F-42E0-85A6-DF39CBA742A3}" type="presParOf" srcId="{1FA61DE7-582B-4A34-9804-86AA8AAE0504}" destId="{333EF6C9-DBE3-43BF-91A1-5BE8FB2367EB}" srcOrd="5" destOrd="0" presId="urn:microsoft.com/office/officeart/2005/8/layout/hChevron3"/>
    <dgm:cxn modelId="{E6998D98-F22E-48FB-B5AC-9FD309B8C93A}" type="presParOf" srcId="{1FA61DE7-582B-4A34-9804-86AA8AAE0504}" destId="{76926AC3-4D7F-484B-8432-7F71CA4DB7B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E98CFF-D9CE-4BC5-BAA3-67E9F38FBA0D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29A3DD2-09C3-4D16-BBF2-3589A1056A4E}">
      <dgm:prSet phldrT="[Text]"/>
      <dgm:spPr/>
      <dgm:t>
        <a:bodyPr/>
        <a:lstStyle/>
        <a:p>
          <a:r>
            <a:rPr lang="hr-HR" b="1" dirty="0" smtClean="0"/>
            <a:t>Klomifen citrat</a:t>
          </a:r>
          <a:endParaRPr lang="hr-HR" b="1" dirty="0"/>
        </a:p>
      </dgm:t>
    </dgm:pt>
    <dgm:pt modelId="{3CFE1F0C-C77C-4BFC-937A-8B6FC6CF8F76}" type="parTrans" cxnId="{2C923DD1-A9CA-4DCB-AE3D-439B84947FA2}">
      <dgm:prSet/>
      <dgm:spPr/>
      <dgm:t>
        <a:bodyPr/>
        <a:lstStyle/>
        <a:p>
          <a:endParaRPr lang="hr-HR" b="1"/>
        </a:p>
      </dgm:t>
    </dgm:pt>
    <dgm:pt modelId="{18279EC6-B97B-4C6E-A922-C541CD830FDB}" type="sibTrans" cxnId="{2C923DD1-A9CA-4DCB-AE3D-439B84947FA2}">
      <dgm:prSet/>
      <dgm:spPr/>
      <dgm:t>
        <a:bodyPr/>
        <a:lstStyle/>
        <a:p>
          <a:endParaRPr lang="hr-HR" b="1"/>
        </a:p>
      </dgm:t>
    </dgm:pt>
    <dgm:pt modelId="{1E61B34C-C9B8-46B3-A702-4A4F422DE47C}">
      <dgm:prSet phldrT="[Text]"/>
      <dgm:spPr/>
      <dgm:t>
        <a:bodyPr/>
        <a:lstStyle/>
        <a:p>
          <a:r>
            <a:rPr lang="hr-HR" b="1" dirty="0" smtClean="0"/>
            <a:t>Inhibitori aromataze</a:t>
          </a:r>
          <a:endParaRPr lang="hr-HR" b="1" dirty="0"/>
        </a:p>
      </dgm:t>
    </dgm:pt>
    <dgm:pt modelId="{98C7E1A8-3EC6-4E66-A9AB-A8113A18C181}" type="parTrans" cxnId="{F10D9F3F-1E3E-4FC5-AB16-088EF4495FD9}">
      <dgm:prSet/>
      <dgm:spPr/>
      <dgm:t>
        <a:bodyPr/>
        <a:lstStyle/>
        <a:p>
          <a:endParaRPr lang="hr-HR" b="1"/>
        </a:p>
      </dgm:t>
    </dgm:pt>
    <dgm:pt modelId="{F333C99E-2B68-4D1B-96DC-B1F96241D594}" type="sibTrans" cxnId="{F10D9F3F-1E3E-4FC5-AB16-088EF4495FD9}">
      <dgm:prSet/>
      <dgm:spPr/>
      <dgm:t>
        <a:bodyPr/>
        <a:lstStyle/>
        <a:p>
          <a:endParaRPr lang="hr-HR" b="1"/>
        </a:p>
      </dgm:t>
    </dgm:pt>
    <dgm:pt modelId="{5DF38A44-D9EC-4960-A5E3-B0FA53E2FAEF}">
      <dgm:prSet phldrT="[Text]"/>
      <dgm:spPr/>
      <dgm:t>
        <a:bodyPr/>
        <a:lstStyle/>
        <a:p>
          <a:r>
            <a:rPr lang="hr-HR" b="1" dirty="0" smtClean="0"/>
            <a:t>IVF</a:t>
          </a:r>
          <a:endParaRPr lang="hr-HR" b="1" dirty="0"/>
        </a:p>
      </dgm:t>
    </dgm:pt>
    <dgm:pt modelId="{A1AB9FC3-28C1-42EE-9705-F56B1A67B913}" type="parTrans" cxnId="{BCF8E3C0-AD50-453C-A16C-FFAF5E9BCCF5}">
      <dgm:prSet/>
      <dgm:spPr/>
      <dgm:t>
        <a:bodyPr/>
        <a:lstStyle/>
        <a:p>
          <a:endParaRPr lang="hr-HR" b="1"/>
        </a:p>
      </dgm:t>
    </dgm:pt>
    <dgm:pt modelId="{471D2C91-40CC-4279-9DE8-EE2038A27AD6}" type="sibTrans" cxnId="{BCF8E3C0-AD50-453C-A16C-FFAF5E9BCCF5}">
      <dgm:prSet/>
      <dgm:spPr/>
      <dgm:t>
        <a:bodyPr/>
        <a:lstStyle/>
        <a:p>
          <a:endParaRPr lang="hr-HR" b="1"/>
        </a:p>
      </dgm:t>
    </dgm:pt>
    <dgm:pt modelId="{A571889F-B517-4BBF-9FC1-1A4F78A7B43F}">
      <dgm:prSet phldrT="[Text]"/>
      <dgm:spPr/>
      <dgm:t>
        <a:bodyPr/>
        <a:lstStyle/>
        <a:p>
          <a:endParaRPr lang="hr-HR" b="1" dirty="0"/>
        </a:p>
      </dgm:t>
    </dgm:pt>
    <dgm:pt modelId="{783E3B7D-5761-4821-AC50-46ED6C82B3AD}">
      <dgm:prSet phldrT="[Text]"/>
      <dgm:spPr/>
      <dgm:t>
        <a:bodyPr/>
        <a:lstStyle/>
        <a:p>
          <a:endParaRPr lang="hr-HR" b="1" dirty="0"/>
        </a:p>
      </dgm:t>
    </dgm:pt>
    <dgm:pt modelId="{421B5403-AB73-4060-93E3-46208CE6823D}">
      <dgm:prSet phldrT="[Text]"/>
      <dgm:spPr/>
      <dgm:t>
        <a:bodyPr/>
        <a:lstStyle/>
        <a:p>
          <a:endParaRPr lang="hr-HR" b="1" dirty="0"/>
        </a:p>
      </dgm:t>
    </dgm:pt>
    <dgm:pt modelId="{A7601618-BE48-4505-B1CA-3806FDCA9FA8}">
      <dgm:prSet phldrT="[Text]" phldr="1"/>
      <dgm:spPr/>
      <dgm:t>
        <a:bodyPr/>
        <a:lstStyle/>
        <a:p>
          <a:endParaRPr lang="hr-HR" b="1" dirty="0"/>
        </a:p>
      </dgm:t>
    </dgm:pt>
    <dgm:pt modelId="{35505B7E-DC95-4F65-B441-00208C7367F6}" type="sibTrans" cxnId="{9057638C-C88B-4EC1-A2F0-E6D6D5654255}">
      <dgm:prSet/>
      <dgm:spPr/>
      <dgm:t>
        <a:bodyPr/>
        <a:lstStyle/>
        <a:p>
          <a:endParaRPr lang="hr-HR" b="1"/>
        </a:p>
      </dgm:t>
    </dgm:pt>
    <dgm:pt modelId="{8DFF151E-EFA9-4113-B1C9-9A0DD59AD5E6}" type="parTrans" cxnId="{9057638C-C88B-4EC1-A2F0-E6D6D5654255}">
      <dgm:prSet/>
      <dgm:spPr/>
      <dgm:t>
        <a:bodyPr/>
        <a:lstStyle/>
        <a:p>
          <a:endParaRPr lang="hr-HR" b="1"/>
        </a:p>
      </dgm:t>
    </dgm:pt>
    <dgm:pt modelId="{87D97B07-7EEE-4EE6-86D2-08FE87E13E11}" type="sibTrans" cxnId="{E5357590-58FD-41C5-8B3C-E3799E4FE7CB}">
      <dgm:prSet/>
      <dgm:spPr/>
      <dgm:t>
        <a:bodyPr/>
        <a:lstStyle/>
        <a:p>
          <a:endParaRPr lang="hr-HR" b="1"/>
        </a:p>
      </dgm:t>
    </dgm:pt>
    <dgm:pt modelId="{7C7152CF-A146-4F10-A2D5-36904008B1ED}" type="parTrans" cxnId="{E5357590-58FD-41C5-8B3C-E3799E4FE7CB}">
      <dgm:prSet/>
      <dgm:spPr/>
      <dgm:t>
        <a:bodyPr/>
        <a:lstStyle/>
        <a:p>
          <a:endParaRPr lang="hr-HR" b="1"/>
        </a:p>
      </dgm:t>
    </dgm:pt>
    <dgm:pt modelId="{38871BD0-E886-482C-BFC2-F553CAE54A5C}" type="sibTrans" cxnId="{75731BEC-28DF-4220-A3E8-125792236228}">
      <dgm:prSet/>
      <dgm:spPr/>
      <dgm:t>
        <a:bodyPr/>
        <a:lstStyle/>
        <a:p>
          <a:endParaRPr lang="hr-HR" b="1"/>
        </a:p>
      </dgm:t>
    </dgm:pt>
    <dgm:pt modelId="{AF776AAE-EDFA-4BD8-856F-B65C42D3F704}" type="parTrans" cxnId="{75731BEC-28DF-4220-A3E8-125792236228}">
      <dgm:prSet/>
      <dgm:spPr/>
      <dgm:t>
        <a:bodyPr/>
        <a:lstStyle/>
        <a:p>
          <a:endParaRPr lang="hr-HR" b="1"/>
        </a:p>
      </dgm:t>
    </dgm:pt>
    <dgm:pt modelId="{FE2D6A4C-2C9A-4334-8249-B25FE6C0C33F}" type="sibTrans" cxnId="{1425148E-6665-40D5-8322-61370B164123}">
      <dgm:prSet/>
      <dgm:spPr/>
      <dgm:t>
        <a:bodyPr/>
        <a:lstStyle/>
        <a:p>
          <a:endParaRPr lang="hr-HR" b="1"/>
        </a:p>
      </dgm:t>
    </dgm:pt>
    <dgm:pt modelId="{B20E425F-F490-4B9D-B213-5B3332D9C703}" type="parTrans" cxnId="{1425148E-6665-40D5-8322-61370B164123}">
      <dgm:prSet/>
      <dgm:spPr/>
      <dgm:t>
        <a:bodyPr/>
        <a:lstStyle/>
        <a:p>
          <a:endParaRPr lang="hr-HR" b="1"/>
        </a:p>
      </dgm:t>
    </dgm:pt>
    <dgm:pt modelId="{2BCB78D3-3CDE-4707-8AFD-E9AE3811A99C}" type="pres">
      <dgm:prSet presAssocID="{F6E98CFF-D9CE-4BC5-BAA3-67E9F38FBA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58AA68-1967-4178-902B-35ABFEF81CAA}" type="pres">
      <dgm:prSet presAssocID="{F29A3DD2-09C3-4D16-BBF2-3589A1056A4E}" presName="node" presStyleLbl="node1" presStyleIdx="0" presStyleCnt="4" custLinFactNeighborY="492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03B489-E5F9-450A-8AA0-9759F5897869}" type="pres">
      <dgm:prSet presAssocID="{18279EC6-B97B-4C6E-A922-C541CD830FDB}" presName="sibTrans" presStyleLbl="sibTrans2D1" presStyleIdx="0" presStyleCnt="3"/>
      <dgm:spPr/>
      <dgm:t>
        <a:bodyPr/>
        <a:lstStyle/>
        <a:p>
          <a:endParaRPr lang="hr-HR"/>
        </a:p>
      </dgm:t>
    </dgm:pt>
    <dgm:pt modelId="{2C794294-D59E-446B-8C37-71D061140F10}" type="pres">
      <dgm:prSet presAssocID="{18279EC6-B97B-4C6E-A922-C541CD830FDB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76796517-9549-4686-976B-D85A8F80DBDD}" type="pres">
      <dgm:prSet presAssocID="{1E61B34C-C9B8-46B3-A702-4A4F422DE47C}" presName="node" presStyleLbl="node1" presStyleIdx="1" presStyleCnt="4" custLinFactNeighborY="56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AF6EDA-FB57-4469-A423-8EAFB6489CCD}" type="pres">
      <dgm:prSet presAssocID="{F333C99E-2B68-4D1B-96DC-B1F96241D594}" presName="sibTrans" presStyleLbl="sibTrans2D1" presStyleIdx="1" presStyleCnt="3"/>
      <dgm:spPr/>
      <dgm:t>
        <a:bodyPr/>
        <a:lstStyle/>
        <a:p>
          <a:endParaRPr lang="hr-HR"/>
        </a:p>
      </dgm:t>
    </dgm:pt>
    <dgm:pt modelId="{A4E854E4-CEA1-4656-A494-62723C49BC77}" type="pres">
      <dgm:prSet presAssocID="{F333C99E-2B68-4D1B-96DC-B1F96241D594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3D32E70B-A098-4C9C-ACFA-8ACA6FB7ED5A}" type="pres">
      <dgm:prSet presAssocID="{A7601618-BE48-4505-B1CA-3806FDCA9FA8}" presName="node" presStyleLbl="node1" presStyleIdx="2" presStyleCnt="4" custLinFactNeighborY="1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A8B1C0-BC31-40D2-863A-2653B47332F0}" type="pres">
      <dgm:prSet presAssocID="{35505B7E-DC95-4F65-B441-00208C7367F6}" presName="sibTrans" presStyleLbl="sibTrans2D1" presStyleIdx="2" presStyleCnt="3"/>
      <dgm:spPr/>
      <dgm:t>
        <a:bodyPr/>
        <a:lstStyle/>
        <a:p>
          <a:endParaRPr lang="hr-HR"/>
        </a:p>
      </dgm:t>
    </dgm:pt>
    <dgm:pt modelId="{8F2AA007-6D7F-4EFE-BBAA-61517A063085}" type="pres">
      <dgm:prSet presAssocID="{35505B7E-DC95-4F65-B441-00208C7367F6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14C8FBD4-A7C2-4D35-9E65-9F0DA1C5D907}" type="pres">
      <dgm:prSet presAssocID="{5DF38A44-D9EC-4960-A5E3-B0FA53E2FAEF}" presName="node" presStyleLbl="node1" presStyleIdx="3" presStyleCnt="4" custLinFactNeighborX="864" custLinFactNeighborY="11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FE0A630-22CE-4246-9727-7AA4541905A7}" type="presOf" srcId="{A571889F-B517-4BBF-9FC1-1A4F78A7B43F}" destId="{3D32E70B-A098-4C9C-ACFA-8ACA6FB7ED5A}" srcOrd="0" destOrd="3" presId="urn:microsoft.com/office/officeart/2005/8/layout/process5"/>
    <dgm:cxn modelId="{F10D9F3F-1E3E-4FC5-AB16-088EF4495FD9}" srcId="{F6E98CFF-D9CE-4BC5-BAA3-67E9F38FBA0D}" destId="{1E61B34C-C9B8-46B3-A702-4A4F422DE47C}" srcOrd="1" destOrd="0" parTransId="{98C7E1A8-3EC6-4E66-A9AB-A8113A18C181}" sibTransId="{F333C99E-2B68-4D1B-96DC-B1F96241D594}"/>
    <dgm:cxn modelId="{C773B924-00E5-4272-8DA9-ECFA8B73116F}" type="presOf" srcId="{F333C99E-2B68-4D1B-96DC-B1F96241D594}" destId="{A4E854E4-CEA1-4656-A494-62723C49BC77}" srcOrd="1" destOrd="0" presId="urn:microsoft.com/office/officeart/2005/8/layout/process5"/>
    <dgm:cxn modelId="{1A8E8985-EF53-48F6-B79F-9502E5434673}" type="presOf" srcId="{F6E98CFF-D9CE-4BC5-BAA3-67E9F38FBA0D}" destId="{2BCB78D3-3CDE-4707-8AFD-E9AE3811A99C}" srcOrd="0" destOrd="0" presId="urn:microsoft.com/office/officeart/2005/8/layout/process5"/>
    <dgm:cxn modelId="{7378CFFD-DB1F-429F-B5E9-6104F3DA92F9}" type="presOf" srcId="{35505B7E-DC95-4F65-B441-00208C7367F6}" destId="{5EA8B1C0-BC31-40D2-863A-2653B47332F0}" srcOrd="0" destOrd="0" presId="urn:microsoft.com/office/officeart/2005/8/layout/process5"/>
    <dgm:cxn modelId="{4BBB1801-63AB-4385-A5B6-8AC9AC71A788}" type="presOf" srcId="{18279EC6-B97B-4C6E-A922-C541CD830FDB}" destId="{2C794294-D59E-446B-8C37-71D061140F10}" srcOrd="1" destOrd="0" presId="urn:microsoft.com/office/officeart/2005/8/layout/process5"/>
    <dgm:cxn modelId="{2C923DD1-A9CA-4DCB-AE3D-439B84947FA2}" srcId="{F6E98CFF-D9CE-4BC5-BAA3-67E9F38FBA0D}" destId="{F29A3DD2-09C3-4D16-BBF2-3589A1056A4E}" srcOrd="0" destOrd="0" parTransId="{3CFE1F0C-C77C-4BFC-937A-8B6FC6CF8F76}" sibTransId="{18279EC6-B97B-4C6E-A922-C541CD830FDB}"/>
    <dgm:cxn modelId="{BCF8E3C0-AD50-453C-A16C-FFAF5E9BCCF5}" srcId="{F6E98CFF-D9CE-4BC5-BAA3-67E9F38FBA0D}" destId="{5DF38A44-D9EC-4960-A5E3-B0FA53E2FAEF}" srcOrd="3" destOrd="0" parTransId="{A1AB9FC3-28C1-42EE-9705-F56B1A67B913}" sibTransId="{471D2C91-40CC-4279-9DE8-EE2038A27AD6}"/>
    <dgm:cxn modelId="{54D4ECF2-AFE4-424B-900B-8985F5020661}" type="presOf" srcId="{35505B7E-DC95-4F65-B441-00208C7367F6}" destId="{8F2AA007-6D7F-4EFE-BBAA-61517A063085}" srcOrd="1" destOrd="0" presId="urn:microsoft.com/office/officeart/2005/8/layout/process5"/>
    <dgm:cxn modelId="{2A37BDEB-E195-4378-B5C0-72DC47651802}" type="presOf" srcId="{783E3B7D-5761-4821-AC50-46ED6C82B3AD}" destId="{3D32E70B-A098-4C9C-ACFA-8ACA6FB7ED5A}" srcOrd="0" destOrd="2" presId="urn:microsoft.com/office/officeart/2005/8/layout/process5"/>
    <dgm:cxn modelId="{1425148E-6665-40D5-8322-61370B164123}" srcId="{A7601618-BE48-4505-B1CA-3806FDCA9FA8}" destId="{421B5403-AB73-4060-93E3-46208CE6823D}" srcOrd="0" destOrd="0" parTransId="{B20E425F-F490-4B9D-B213-5B3332D9C703}" sibTransId="{FE2D6A4C-2C9A-4334-8249-B25FE6C0C33F}"/>
    <dgm:cxn modelId="{D79BADAF-719C-4806-A4FB-0799298BFE2E}" type="presOf" srcId="{F29A3DD2-09C3-4D16-BBF2-3589A1056A4E}" destId="{8658AA68-1967-4178-902B-35ABFEF81CAA}" srcOrd="0" destOrd="0" presId="urn:microsoft.com/office/officeart/2005/8/layout/process5"/>
    <dgm:cxn modelId="{E7A4362E-A2A8-4C71-BB67-E8B2C0DC6132}" type="presOf" srcId="{A7601618-BE48-4505-B1CA-3806FDCA9FA8}" destId="{3D32E70B-A098-4C9C-ACFA-8ACA6FB7ED5A}" srcOrd="0" destOrd="0" presId="urn:microsoft.com/office/officeart/2005/8/layout/process5"/>
    <dgm:cxn modelId="{75731BEC-28DF-4220-A3E8-125792236228}" srcId="{A7601618-BE48-4505-B1CA-3806FDCA9FA8}" destId="{783E3B7D-5761-4821-AC50-46ED6C82B3AD}" srcOrd="1" destOrd="0" parTransId="{AF776AAE-EDFA-4BD8-856F-B65C42D3F704}" sibTransId="{38871BD0-E886-482C-BFC2-F553CAE54A5C}"/>
    <dgm:cxn modelId="{6BF88C98-3FEF-485B-836F-299DC3DA6B08}" type="presOf" srcId="{1E61B34C-C9B8-46B3-A702-4A4F422DE47C}" destId="{76796517-9549-4686-976B-D85A8F80DBDD}" srcOrd="0" destOrd="0" presId="urn:microsoft.com/office/officeart/2005/8/layout/process5"/>
    <dgm:cxn modelId="{9A158C54-DBD6-4FE4-8EBC-550883580AC3}" type="presOf" srcId="{5DF38A44-D9EC-4960-A5E3-B0FA53E2FAEF}" destId="{14C8FBD4-A7C2-4D35-9E65-9F0DA1C5D907}" srcOrd="0" destOrd="0" presId="urn:microsoft.com/office/officeart/2005/8/layout/process5"/>
    <dgm:cxn modelId="{6244209A-38C4-442C-BD3D-635FCFDB10EE}" type="presOf" srcId="{421B5403-AB73-4060-93E3-46208CE6823D}" destId="{3D32E70B-A098-4C9C-ACFA-8ACA6FB7ED5A}" srcOrd="0" destOrd="1" presId="urn:microsoft.com/office/officeart/2005/8/layout/process5"/>
    <dgm:cxn modelId="{E5357590-58FD-41C5-8B3C-E3799E4FE7CB}" srcId="{A7601618-BE48-4505-B1CA-3806FDCA9FA8}" destId="{A571889F-B517-4BBF-9FC1-1A4F78A7B43F}" srcOrd="2" destOrd="0" parTransId="{7C7152CF-A146-4F10-A2D5-36904008B1ED}" sibTransId="{87D97B07-7EEE-4EE6-86D2-08FE87E13E11}"/>
    <dgm:cxn modelId="{81AA4D78-EEAF-4CFB-84CA-1F1C14B8EEA4}" type="presOf" srcId="{F333C99E-2B68-4D1B-96DC-B1F96241D594}" destId="{85AF6EDA-FB57-4469-A423-8EAFB6489CCD}" srcOrd="0" destOrd="0" presId="urn:microsoft.com/office/officeart/2005/8/layout/process5"/>
    <dgm:cxn modelId="{9057638C-C88B-4EC1-A2F0-E6D6D5654255}" srcId="{F6E98CFF-D9CE-4BC5-BAA3-67E9F38FBA0D}" destId="{A7601618-BE48-4505-B1CA-3806FDCA9FA8}" srcOrd="2" destOrd="0" parTransId="{8DFF151E-EFA9-4113-B1C9-9A0DD59AD5E6}" sibTransId="{35505B7E-DC95-4F65-B441-00208C7367F6}"/>
    <dgm:cxn modelId="{E22B6EA7-2355-4A64-81A5-9BB43EBD1382}" type="presOf" srcId="{18279EC6-B97B-4C6E-A922-C541CD830FDB}" destId="{0003B489-E5F9-450A-8AA0-9759F5897869}" srcOrd="0" destOrd="0" presId="urn:microsoft.com/office/officeart/2005/8/layout/process5"/>
    <dgm:cxn modelId="{7D770401-9FE2-4DAC-95BF-E06D73C15729}" type="presParOf" srcId="{2BCB78D3-3CDE-4707-8AFD-E9AE3811A99C}" destId="{8658AA68-1967-4178-902B-35ABFEF81CAA}" srcOrd="0" destOrd="0" presId="urn:microsoft.com/office/officeart/2005/8/layout/process5"/>
    <dgm:cxn modelId="{E7AE0820-2EBA-4E8C-9C42-ECD362015B30}" type="presParOf" srcId="{2BCB78D3-3CDE-4707-8AFD-E9AE3811A99C}" destId="{0003B489-E5F9-450A-8AA0-9759F5897869}" srcOrd="1" destOrd="0" presId="urn:microsoft.com/office/officeart/2005/8/layout/process5"/>
    <dgm:cxn modelId="{9B3C8A13-2169-4A15-86E1-36F6A5423FF4}" type="presParOf" srcId="{0003B489-E5F9-450A-8AA0-9759F5897869}" destId="{2C794294-D59E-446B-8C37-71D061140F10}" srcOrd="0" destOrd="0" presId="urn:microsoft.com/office/officeart/2005/8/layout/process5"/>
    <dgm:cxn modelId="{67B8E8F0-3BFF-49D6-8B8F-8B3F92DFE90C}" type="presParOf" srcId="{2BCB78D3-3CDE-4707-8AFD-E9AE3811A99C}" destId="{76796517-9549-4686-976B-D85A8F80DBDD}" srcOrd="2" destOrd="0" presId="urn:microsoft.com/office/officeart/2005/8/layout/process5"/>
    <dgm:cxn modelId="{13A47018-EB94-40E0-A969-CA1B80495773}" type="presParOf" srcId="{2BCB78D3-3CDE-4707-8AFD-E9AE3811A99C}" destId="{85AF6EDA-FB57-4469-A423-8EAFB6489CCD}" srcOrd="3" destOrd="0" presId="urn:microsoft.com/office/officeart/2005/8/layout/process5"/>
    <dgm:cxn modelId="{28FBCFFA-15C4-4B49-9702-3EF34B7210FB}" type="presParOf" srcId="{85AF6EDA-FB57-4469-A423-8EAFB6489CCD}" destId="{A4E854E4-CEA1-4656-A494-62723C49BC77}" srcOrd="0" destOrd="0" presId="urn:microsoft.com/office/officeart/2005/8/layout/process5"/>
    <dgm:cxn modelId="{C654B4A3-5744-43DB-8BCD-406CC5CDF329}" type="presParOf" srcId="{2BCB78D3-3CDE-4707-8AFD-E9AE3811A99C}" destId="{3D32E70B-A098-4C9C-ACFA-8ACA6FB7ED5A}" srcOrd="4" destOrd="0" presId="urn:microsoft.com/office/officeart/2005/8/layout/process5"/>
    <dgm:cxn modelId="{58B1E19A-5B4B-454E-8E6C-87EFF26DCD01}" type="presParOf" srcId="{2BCB78D3-3CDE-4707-8AFD-E9AE3811A99C}" destId="{5EA8B1C0-BC31-40D2-863A-2653B47332F0}" srcOrd="5" destOrd="0" presId="urn:microsoft.com/office/officeart/2005/8/layout/process5"/>
    <dgm:cxn modelId="{72EDD0D9-FE24-4C86-B317-9E2E7246E893}" type="presParOf" srcId="{5EA8B1C0-BC31-40D2-863A-2653B47332F0}" destId="{8F2AA007-6D7F-4EFE-BBAA-61517A063085}" srcOrd="0" destOrd="0" presId="urn:microsoft.com/office/officeart/2005/8/layout/process5"/>
    <dgm:cxn modelId="{5565FED4-9DE2-4DB4-9B60-9AB02B626783}" type="presParOf" srcId="{2BCB78D3-3CDE-4707-8AFD-E9AE3811A99C}" destId="{14C8FBD4-A7C2-4D35-9E65-9F0DA1C5D90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F452A-6ADD-4D35-B25D-5B25E28EECE7}" type="doc">
      <dgm:prSet loTypeId="urn:microsoft.com/office/officeart/2005/8/layout/hList2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509E39-6572-4F1E-8BF5-1021194581EB}">
      <dgm:prSet phldrT="[Text]" custT="1"/>
      <dgm:spPr/>
      <dgm:t>
        <a:bodyPr/>
        <a:lstStyle/>
        <a:p>
          <a:r>
            <a:rPr lang="hr-HR" sz="17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Ovulatorna</a:t>
          </a:r>
          <a:r>
            <a:rPr lang="hr-HR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disfunkcija</a:t>
          </a:r>
          <a:endParaRPr lang="hr-HR" sz="17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E53C53-BE0D-4BFC-BA0B-EDC2691D3A01}" type="parTrans" cxnId="{786A2DFF-1312-4ED5-B739-0CD8911870FC}">
      <dgm:prSet/>
      <dgm:spPr/>
      <dgm:t>
        <a:bodyPr/>
        <a:lstStyle/>
        <a:p>
          <a:endParaRPr lang="hr-HR"/>
        </a:p>
      </dgm:t>
    </dgm:pt>
    <dgm:pt modelId="{E27F1C6F-BC01-489E-9DCF-85DEA164E7E0}" type="sibTrans" cxnId="{786A2DFF-1312-4ED5-B739-0CD8911870FC}">
      <dgm:prSet/>
      <dgm:spPr/>
      <dgm:t>
        <a:bodyPr/>
        <a:lstStyle/>
        <a:p>
          <a:endParaRPr lang="hr-HR"/>
        </a:p>
      </dgm:t>
    </dgm:pt>
    <dgm:pt modelId="{A3B73796-53C2-468F-8D82-FE807FF85CE6}">
      <dgm:prSet phldrT="[Text]" custT="1"/>
      <dgm:spPr/>
      <dgm:t>
        <a:bodyPr/>
        <a:lstStyle/>
        <a:p>
          <a:r>
            <a:rPr lang="hr-HR" sz="1800" b="1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Hiperprolaktinemija</a:t>
          </a:r>
          <a:endParaRPr lang="hr-HR" sz="1800" b="1" dirty="0">
            <a:latin typeface="Arial" pitchFamily="34" charset="0"/>
            <a:cs typeface="Arial" pitchFamily="34" charset="0"/>
          </a:endParaRPr>
        </a:p>
      </dgm:t>
    </dgm:pt>
    <dgm:pt modelId="{4A3D2902-B6E4-4347-8B10-F40399D77C77}" type="parTrans" cxnId="{859E9F1D-A9C6-4239-A8D7-EA04D28BE729}">
      <dgm:prSet/>
      <dgm:spPr/>
      <dgm:t>
        <a:bodyPr/>
        <a:lstStyle/>
        <a:p>
          <a:endParaRPr lang="hr-HR"/>
        </a:p>
      </dgm:t>
    </dgm:pt>
    <dgm:pt modelId="{FB56D64C-3983-4107-AB6D-53583B3AA63B}" type="sibTrans" cxnId="{859E9F1D-A9C6-4239-A8D7-EA04D28BE729}">
      <dgm:prSet/>
      <dgm:spPr/>
      <dgm:t>
        <a:bodyPr/>
        <a:lstStyle/>
        <a:p>
          <a:endParaRPr lang="hr-HR"/>
        </a:p>
      </dgm:t>
    </dgm:pt>
    <dgm:pt modelId="{9243E0B8-8FB7-45CA-92EF-A6599844A5F3}">
      <dgm:prSet phldrT="[Text]" custT="1"/>
      <dgm:spPr/>
      <dgm:t>
        <a:bodyPr/>
        <a:lstStyle/>
        <a:p>
          <a:r>
            <a:rPr lang="hr-HR" sz="17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Hiperandrgenizam</a:t>
          </a:r>
          <a:endParaRPr lang="hr-HR" sz="17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79D1C6-EB19-4FCC-A536-19760E7D06A1}" type="parTrans" cxnId="{DB9ED051-90C3-4D8B-B647-78E128B44C4C}">
      <dgm:prSet/>
      <dgm:spPr/>
      <dgm:t>
        <a:bodyPr/>
        <a:lstStyle/>
        <a:p>
          <a:endParaRPr lang="hr-HR"/>
        </a:p>
      </dgm:t>
    </dgm:pt>
    <dgm:pt modelId="{8258343D-0955-4E9B-A753-3DB485652EC3}" type="sibTrans" cxnId="{DB9ED051-90C3-4D8B-B647-78E128B44C4C}">
      <dgm:prSet/>
      <dgm:spPr/>
      <dgm:t>
        <a:bodyPr/>
        <a:lstStyle/>
        <a:p>
          <a:endParaRPr lang="hr-HR"/>
        </a:p>
      </dgm:t>
    </dgm:pt>
    <dgm:pt modelId="{1AAA1FE0-402F-4300-9E52-0BDE8D49ED93}">
      <dgm:prSet phldrT="[Text]" custT="1"/>
      <dgm:spPr/>
      <dgm:t>
        <a:bodyPr/>
        <a:lstStyle/>
        <a:p>
          <a:r>
            <a:rPr lang="hr-HR" sz="1800" b="1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Neklasična</a:t>
          </a:r>
          <a:r>
            <a:rPr lang="hr-HR" sz="1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KAH</a:t>
          </a:r>
          <a:endParaRPr lang="hr-HR" sz="1800" b="1" dirty="0">
            <a:latin typeface="Arial" pitchFamily="34" charset="0"/>
            <a:cs typeface="Arial" pitchFamily="34" charset="0"/>
          </a:endParaRPr>
        </a:p>
      </dgm:t>
    </dgm:pt>
    <dgm:pt modelId="{1C2FD124-5BE3-4CE4-8A53-4D5194F53F57}" type="parTrans" cxnId="{67C263FB-E909-4C46-A857-86F73B4C6FA3}">
      <dgm:prSet/>
      <dgm:spPr/>
      <dgm:t>
        <a:bodyPr/>
        <a:lstStyle/>
        <a:p>
          <a:endParaRPr lang="hr-HR"/>
        </a:p>
      </dgm:t>
    </dgm:pt>
    <dgm:pt modelId="{47F4CB9F-69B4-4DC0-B838-ED395737C936}" type="sibTrans" cxnId="{67C263FB-E909-4C46-A857-86F73B4C6FA3}">
      <dgm:prSet/>
      <dgm:spPr/>
      <dgm:t>
        <a:bodyPr/>
        <a:lstStyle/>
        <a:p>
          <a:endParaRPr lang="hr-HR"/>
        </a:p>
      </dgm:t>
    </dgm:pt>
    <dgm:pt modelId="{D2E1ACA9-6E50-41D6-8239-F4383E2A2A0B}">
      <dgm:prSet custT="1"/>
      <dgm:spPr/>
      <dgm:t>
        <a:bodyPr/>
        <a:lstStyle/>
        <a:p>
          <a:r>
            <a:rPr lang="hr-HR" sz="1800" b="1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Tiroidna</a:t>
          </a:r>
          <a:r>
            <a:rPr lang="hr-HR" sz="1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disfunkcija</a:t>
          </a:r>
          <a:endParaRPr lang="hr-HR" sz="1800" b="1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1C9A4AB8-3892-4EF0-BF03-BB5145003D0F}" type="parTrans" cxnId="{FBA9AECF-6F71-47F4-8E98-C31C2E4E26E7}">
      <dgm:prSet/>
      <dgm:spPr/>
      <dgm:t>
        <a:bodyPr/>
        <a:lstStyle/>
        <a:p>
          <a:endParaRPr lang="hr-HR"/>
        </a:p>
      </dgm:t>
    </dgm:pt>
    <dgm:pt modelId="{616EBE3A-519E-4B29-A912-E7307DA7EEC0}" type="sibTrans" cxnId="{FBA9AECF-6F71-47F4-8E98-C31C2E4E26E7}">
      <dgm:prSet/>
      <dgm:spPr/>
      <dgm:t>
        <a:bodyPr/>
        <a:lstStyle/>
        <a:p>
          <a:endParaRPr lang="hr-HR"/>
        </a:p>
      </dgm:t>
    </dgm:pt>
    <dgm:pt modelId="{48689251-D059-45AD-8BB0-5D7EE6377811}">
      <dgm:prSet custT="1"/>
      <dgm:spPr/>
      <dgm:t>
        <a:bodyPr/>
        <a:lstStyle/>
        <a:p>
          <a:r>
            <a:rPr lang="hr-HR" sz="1800" b="1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Hipotalamička</a:t>
          </a:r>
          <a:r>
            <a:rPr lang="hr-HR" sz="1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</a:t>
          </a:r>
          <a:r>
            <a:rPr lang="hr-HR" sz="1800" b="1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amenoreje</a:t>
          </a:r>
          <a:endParaRPr lang="hr-HR" sz="1800" b="1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12812B3D-AFBA-43C6-B2EA-639440881BD3}" type="parTrans" cxnId="{B56E7818-AEB1-41AF-8991-4C70153B31C1}">
      <dgm:prSet/>
      <dgm:spPr/>
      <dgm:t>
        <a:bodyPr/>
        <a:lstStyle/>
        <a:p>
          <a:endParaRPr lang="hr-HR"/>
        </a:p>
      </dgm:t>
    </dgm:pt>
    <dgm:pt modelId="{163A6A2A-0551-4ADA-B8B3-6775F437D5D6}" type="sibTrans" cxnId="{B56E7818-AEB1-41AF-8991-4C70153B31C1}">
      <dgm:prSet/>
      <dgm:spPr/>
      <dgm:t>
        <a:bodyPr/>
        <a:lstStyle/>
        <a:p>
          <a:endParaRPr lang="hr-HR"/>
        </a:p>
      </dgm:t>
    </dgm:pt>
    <dgm:pt modelId="{27E42FB9-3463-4123-AC6C-D10E77A2FD6F}">
      <dgm:prSet custT="1"/>
      <dgm:spPr/>
      <dgm:t>
        <a:bodyPr/>
        <a:lstStyle/>
        <a:p>
          <a:r>
            <a:rPr lang="hr-HR" sz="1800" b="1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Cushingov</a:t>
          </a:r>
          <a:r>
            <a:rPr lang="hr-HR" sz="1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sindrom</a:t>
          </a:r>
          <a:endParaRPr lang="hr-HR" sz="1800" b="1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B1FC23EE-533F-4DCA-8F72-B3994EE1CC50}" type="parTrans" cxnId="{59DBD148-057E-430A-9748-DE1BBC4367CC}">
      <dgm:prSet/>
      <dgm:spPr/>
      <dgm:t>
        <a:bodyPr/>
        <a:lstStyle/>
        <a:p>
          <a:endParaRPr lang="hr-HR"/>
        </a:p>
      </dgm:t>
    </dgm:pt>
    <dgm:pt modelId="{DB576D6A-E9FB-4FA9-987D-008DE796DD78}" type="sibTrans" cxnId="{59DBD148-057E-430A-9748-DE1BBC4367CC}">
      <dgm:prSet/>
      <dgm:spPr/>
      <dgm:t>
        <a:bodyPr/>
        <a:lstStyle/>
        <a:p>
          <a:endParaRPr lang="hr-HR"/>
        </a:p>
      </dgm:t>
    </dgm:pt>
    <dgm:pt modelId="{6C064669-737C-439D-85C6-E1D4F7F070A1}">
      <dgm:prSet custScaleX="96441" custT="1" custLinFactNeighborY="7192"/>
      <dgm:spPr/>
      <dgm:t>
        <a:bodyPr/>
        <a:lstStyle/>
        <a:p>
          <a:r>
            <a:rPr lang="hr-HR" sz="1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Tm koji luče androgene</a:t>
          </a:r>
          <a:endParaRPr lang="hr-HR" sz="1800" b="1" dirty="0">
            <a:latin typeface="Arial" pitchFamily="34" charset="0"/>
            <a:cs typeface="Arial" pitchFamily="34" charset="0"/>
          </a:endParaRPr>
        </a:p>
      </dgm:t>
    </dgm:pt>
    <dgm:pt modelId="{E706ABF7-0B4A-4C76-885E-DA71B3CA65CC}" type="parTrans" cxnId="{90A1D1AF-2FA7-4CFF-8131-BA9AEF97FA55}">
      <dgm:prSet/>
      <dgm:spPr/>
    </dgm:pt>
    <dgm:pt modelId="{FC8F8583-8FD1-4CE4-B0AC-9CC7265C7948}" type="sibTrans" cxnId="{90A1D1AF-2FA7-4CFF-8131-BA9AEF97FA55}">
      <dgm:prSet/>
      <dgm:spPr/>
    </dgm:pt>
    <dgm:pt modelId="{5FA56064-5603-4631-9290-95E7C9556E64}" type="pres">
      <dgm:prSet presAssocID="{E43F452A-6ADD-4D35-B25D-5B25E28EECE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A444EB9-EF55-4F8C-BC71-C54778467E21}" type="pres">
      <dgm:prSet presAssocID="{26509E39-6572-4F1E-8BF5-1021194581EB}" presName="compositeNode" presStyleCnt="0">
        <dgm:presLayoutVars>
          <dgm:bulletEnabled val="1"/>
        </dgm:presLayoutVars>
      </dgm:prSet>
      <dgm:spPr/>
    </dgm:pt>
    <dgm:pt modelId="{04E40EF6-1D6E-4F90-B703-C9B70EE1068E}" type="pres">
      <dgm:prSet presAssocID="{26509E39-6572-4F1E-8BF5-1021194581EB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D861F7F-58DC-451C-8980-B6E93A218263}" type="pres">
      <dgm:prSet presAssocID="{26509E39-6572-4F1E-8BF5-1021194581EB}" presName="childNode" presStyleLbl="node1" presStyleIdx="0" presStyleCnt="2" custScaleX="112475" custLinFactNeighborX="13523" custLinFactNeighborY="1119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3F6B79-34DA-45E1-BE9D-8A75BD26ACB8}" type="pres">
      <dgm:prSet presAssocID="{26509E39-6572-4F1E-8BF5-1021194581EB}" presName="parentNode" presStyleLbl="revTx" presStyleIdx="0" presStyleCnt="2" custAng="5400000" custScaleX="142150" custLinFactX="200000" custLinFactNeighborX="218896" custLinFactNeighborY="-6302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F30817-A3FC-4464-BF02-384959D358ED}" type="pres">
      <dgm:prSet presAssocID="{E27F1C6F-BC01-489E-9DCF-85DEA164E7E0}" presName="sibTrans" presStyleCnt="0"/>
      <dgm:spPr/>
    </dgm:pt>
    <dgm:pt modelId="{15799BFD-16BB-4DFA-B7E0-C51517B61A82}" type="pres">
      <dgm:prSet presAssocID="{9243E0B8-8FB7-45CA-92EF-A6599844A5F3}" presName="compositeNode" presStyleCnt="0">
        <dgm:presLayoutVars>
          <dgm:bulletEnabled val="1"/>
        </dgm:presLayoutVars>
      </dgm:prSet>
      <dgm:spPr/>
    </dgm:pt>
    <dgm:pt modelId="{FAF192DD-96CA-4519-9113-8C69693E2DA7}" type="pres">
      <dgm:prSet presAssocID="{9243E0B8-8FB7-45CA-92EF-A6599844A5F3}" presName="image" presStyleLbl="fgImgPlace1" presStyleIdx="1" presStyleCnt="2" custLinFactNeighborX="-26035" custLinFactNeighborY="68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8F647A15-C97E-45DE-848C-C723428FFEF2}" type="pres">
      <dgm:prSet presAssocID="{9243E0B8-8FB7-45CA-92EF-A6599844A5F3}" presName="childNode" presStyleLbl="node1" presStyleIdx="1" presStyleCnt="2" custScaleX="96441" custLinFactNeighborY="719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9903B6-5664-4CBF-A7D7-88D0263C0EB0}" type="pres">
      <dgm:prSet presAssocID="{9243E0B8-8FB7-45CA-92EF-A6599844A5F3}" presName="parentNode" presStyleLbl="revTx" presStyleIdx="1" presStyleCnt="2" custAng="5400000" custScaleX="89394" custScaleY="128205" custLinFactX="196933" custLinFactNeighborX="200000" custLinFactNeighborY="-6748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0A1D1AF-2FA7-4CFF-8131-BA9AEF97FA55}" srcId="{9243E0B8-8FB7-45CA-92EF-A6599844A5F3}" destId="{6C064669-737C-439D-85C6-E1D4F7F070A1}" srcOrd="1" destOrd="0" parTransId="{E706ABF7-0B4A-4C76-885E-DA71B3CA65CC}" sibTransId="{FC8F8583-8FD1-4CE4-B0AC-9CC7265C7948}"/>
    <dgm:cxn modelId="{9E1F3B1B-45BC-4038-8731-EC25931628E0}" type="presOf" srcId="{9243E0B8-8FB7-45CA-92EF-A6599844A5F3}" destId="{9F9903B6-5664-4CBF-A7D7-88D0263C0EB0}" srcOrd="0" destOrd="0" presId="urn:microsoft.com/office/officeart/2005/8/layout/hList2#1"/>
    <dgm:cxn modelId="{DB21C0E5-5E5F-4226-A595-53521A17BD98}" type="presOf" srcId="{26509E39-6572-4F1E-8BF5-1021194581EB}" destId="{753F6B79-34DA-45E1-BE9D-8A75BD26ACB8}" srcOrd="0" destOrd="0" presId="urn:microsoft.com/office/officeart/2005/8/layout/hList2#1"/>
    <dgm:cxn modelId="{503E8C22-ACFF-4703-AABB-F3D68C32AD97}" type="presOf" srcId="{27E42FB9-3463-4123-AC6C-D10E77A2FD6F}" destId="{8F647A15-C97E-45DE-848C-C723428FFEF2}" srcOrd="0" destOrd="2" presId="urn:microsoft.com/office/officeart/2005/8/layout/hList2#1"/>
    <dgm:cxn modelId="{19B27500-F6CF-4672-ACD2-C6B2865DFD2D}" type="presOf" srcId="{D2E1ACA9-6E50-41D6-8239-F4383E2A2A0B}" destId="{ED861F7F-58DC-451C-8980-B6E93A218263}" srcOrd="0" destOrd="1" presId="urn:microsoft.com/office/officeart/2005/8/layout/hList2#1"/>
    <dgm:cxn modelId="{A0814F56-9E31-4E07-81AC-E36D105B1457}" type="presOf" srcId="{A3B73796-53C2-468F-8D82-FE807FF85CE6}" destId="{ED861F7F-58DC-451C-8980-B6E93A218263}" srcOrd="0" destOrd="0" presId="urn:microsoft.com/office/officeart/2005/8/layout/hList2#1"/>
    <dgm:cxn modelId="{F5FB2E12-D63C-46B9-9E1D-93B697AB8BCE}" type="presOf" srcId="{48689251-D059-45AD-8BB0-5D7EE6377811}" destId="{ED861F7F-58DC-451C-8980-B6E93A218263}" srcOrd="0" destOrd="2" presId="urn:microsoft.com/office/officeart/2005/8/layout/hList2#1"/>
    <dgm:cxn modelId="{27D7BA90-1A6C-4114-A461-96D24E9F1948}" type="presOf" srcId="{6C064669-737C-439D-85C6-E1D4F7F070A1}" destId="{8F647A15-C97E-45DE-848C-C723428FFEF2}" srcOrd="0" destOrd="1" presId="urn:microsoft.com/office/officeart/2005/8/layout/hList2#1"/>
    <dgm:cxn modelId="{DB9ED051-90C3-4D8B-B647-78E128B44C4C}" srcId="{E43F452A-6ADD-4D35-B25D-5B25E28EECE7}" destId="{9243E0B8-8FB7-45CA-92EF-A6599844A5F3}" srcOrd="1" destOrd="0" parTransId="{C679D1C6-EB19-4FCC-A536-19760E7D06A1}" sibTransId="{8258343D-0955-4E9B-A753-3DB485652EC3}"/>
    <dgm:cxn modelId="{786A2DFF-1312-4ED5-B739-0CD8911870FC}" srcId="{E43F452A-6ADD-4D35-B25D-5B25E28EECE7}" destId="{26509E39-6572-4F1E-8BF5-1021194581EB}" srcOrd="0" destOrd="0" parTransId="{9DE53C53-BE0D-4BFC-BA0B-EDC2691D3A01}" sibTransId="{E27F1C6F-BC01-489E-9DCF-85DEA164E7E0}"/>
    <dgm:cxn modelId="{59DBD148-057E-430A-9748-DE1BBC4367CC}" srcId="{9243E0B8-8FB7-45CA-92EF-A6599844A5F3}" destId="{27E42FB9-3463-4123-AC6C-D10E77A2FD6F}" srcOrd="2" destOrd="0" parTransId="{B1FC23EE-533F-4DCA-8F72-B3994EE1CC50}" sibTransId="{DB576D6A-E9FB-4FA9-987D-008DE796DD78}"/>
    <dgm:cxn modelId="{67C263FB-E909-4C46-A857-86F73B4C6FA3}" srcId="{9243E0B8-8FB7-45CA-92EF-A6599844A5F3}" destId="{1AAA1FE0-402F-4300-9E52-0BDE8D49ED93}" srcOrd="0" destOrd="0" parTransId="{1C2FD124-5BE3-4CE4-8A53-4D5194F53F57}" sibTransId="{47F4CB9F-69B4-4DC0-B838-ED395737C936}"/>
    <dgm:cxn modelId="{FBA9AECF-6F71-47F4-8E98-C31C2E4E26E7}" srcId="{26509E39-6572-4F1E-8BF5-1021194581EB}" destId="{D2E1ACA9-6E50-41D6-8239-F4383E2A2A0B}" srcOrd="1" destOrd="0" parTransId="{1C9A4AB8-3892-4EF0-BF03-BB5145003D0F}" sibTransId="{616EBE3A-519E-4B29-A912-E7307DA7EEC0}"/>
    <dgm:cxn modelId="{859E9F1D-A9C6-4239-A8D7-EA04D28BE729}" srcId="{26509E39-6572-4F1E-8BF5-1021194581EB}" destId="{A3B73796-53C2-468F-8D82-FE807FF85CE6}" srcOrd="0" destOrd="0" parTransId="{4A3D2902-B6E4-4347-8B10-F40399D77C77}" sibTransId="{FB56D64C-3983-4107-AB6D-53583B3AA63B}"/>
    <dgm:cxn modelId="{B56E7818-AEB1-41AF-8991-4C70153B31C1}" srcId="{26509E39-6572-4F1E-8BF5-1021194581EB}" destId="{48689251-D059-45AD-8BB0-5D7EE6377811}" srcOrd="2" destOrd="0" parTransId="{12812B3D-AFBA-43C6-B2EA-639440881BD3}" sibTransId="{163A6A2A-0551-4ADA-B8B3-6775F437D5D6}"/>
    <dgm:cxn modelId="{A75E60D1-EEC0-4493-AFAF-A717D7282B2A}" type="presOf" srcId="{E43F452A-6ADD-4D35-B25D-5B25E28EECE7}" destId="{5FA56064-5603-4631-9290-95E7C9556E64}" srcOrd="0" destOrd="0" presId="urn:microsoft.com/office/officeart/2005/8/layout/hList2#1"/>
    <dgm:cxn modelId="{7B795C63-DAAE-4CF9-983A-CFA73564C7A3}" type="presOf" srcId="{1AAA1FE0-402F-4300-9E52-0BDE8D49ED93}" destId="{8F647A15-C97E-45DE-848C-C723428FFEF2}" srcOrd="0" destOrd="0" presId="urn:microsoft.com/office/officeart/2005/8/layout/hList2#1"/>
    <dgm:cxn modelId="{4C1CB104-5388-4858-9BE0-8D53E904F058}" type="presParOf" srcId="{5FA56064-5603-4631-9290-95E7C9556E64}" destId="{0A444EB9-EF55-4F8C-BC71-C54778467E21}" srcOrd="0" destOrd="0" presId="urn:microsoft.com/office/officeart/2005/8/layout/hList2#1"/>
    <dgm:cxn modelId="{0758E979-10C1-43D6-9DD4-9BF2003A46FD}" type="presParOf" srcId="{0A444EB9-EF55-4F8C-BC71-C54778467E21}" destId="{04E40EF6-1D6E-4F90-B703-C9B70EE1068E}" srcOrd="0" destOrd="0" presId="urn:microsoft.com/office/officeart/2005/8/layout/hList2#1"/>
    <dgm:cxn modelId="{19F1EB95-7C30-4DDA-B794-93B860A8D5B1}" type="presParOf" srcId="{0A444EB9-EF55-4F8C-BC71-C54778467E21}" destId="{ED861F7F-58DC-451C-8980-B6E93A218263}" srcOrd="1" destOrd="0" presId="urn:microsoft.com/office/officeart/2005/8/layout/hList2#1"/>
    <dgm:cxn modelId="{CB4E5DDF-317B-4A49-BC8F-09B4200ECBC9}" type="presParOf" srcId="{0A444EB9-EF55-4F8C-BC71-C54778467E21}" destId="{753F6B79-34DA-45E1-BE9D-8A75BD26ACB8}" srcOrd="2" destOrd="0" presId="urn:microsoft.com/office/officeart/2005/8/layout/hList2#1"/>
    <dgm:cxn modelId="{1D83F9DA-7B13-406B-9DAE-A225AD5E7B5A}" type="presParOf" srcId="{5FA56064-5603-4631-9290-95E7C9556E64}" destId="{1CF30817-A3FC-4464-BF02-384959D358ED}" srcOrd="1" destOrd="0" presId="urn:microsoft.com/office/officeart/2005/8/layout/hList2#1"/>
    <dgm:cxn modelId="{B27EC007-8C5D-4973-B106-E7594B76BDEA}" type="presParOf" srcId="{5FA56064-5603-4631-9290-95E7C9556E64}" destId="{15799BFD-16BB-4DFA-B7E0-C51517B61A82}" srcOrd="2" destOrd="0" presId="urn:microsoft.com/office/officeart/2005/8/layout/hList2#1"/>
    <dgm:cxn modelId="{63A801CD-0E88-4B94-AC04-FFE47EF9428D}" type="presParOf" srcId="{15799BFD-16BB-4DFA-B7E0-C51517B61A82}" destId="{FAF192DD-96CA-4519-9113-8C69693E2DA7}" srcOrd="0" destOrd="0" presId="urn:microsoft.com/office/officeart/2005/8/layout/hList2#1"/>
    <dgm:cxn modelId="{1F89EDCC-06DB-49C3-8474-5E2C1A3695E8}" type="presParOf" srcId="{15799BFD-16BB-4DFA-B7E0-C51517B61A82}" destId="{8F647A15-C97E-45DE-848C-C723428FFEF2}" srcOrd="1" destOrd="0" presId="urn:microsoft.com/office/officeart/2005/8/layout/hList2#1"/>
    <dgm:cxn modelId="{15519931-078F-4E2D-9EC7-9AFA3FF9EF96}" type="presParOf" srcId="{15799BFD-16BB-4DFA-B7E0-C51517B61A82}" destId="{9F9903B6-5664-4CBF-A7D7-88D0263C0EB0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D3C6B5-A03D-47D6-ACD6-C3AE38ADB7A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AD8723F-CD2F-4110-9844-816ABF8C102F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b="1" dirty="0" err="1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Anovulacije</a:t>
          </a:r>
          <a:endParaRPr lang="hr-HR" b="1" dirty="0" smtClean="0">
            <a:effectLst>
              <a:outerShdw blurRad="38100" dist="38100" dir="2700000" algn="tl">
                <a:srgbClr val="000000"/>
              </a:outerShdw>
            </a:effectLst>
            <a:latin typeface="Arial" pitchFamily="34" charset="0"/>
          </a:endParaRPr>
        </a:p>
        <a:p>
          <a:r>
            <a:rPr lang="hr-HR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90%</a:t>
          </a:r>
          <a:endParaRPr lang="hr-HR" dirty="0"/>
        </a:p>
      </dgm:t>
    </dgm:pt>
    <dgm:pt modelId="{37B51191-C800-4DE3-A318-6DFE30FAA959}" type="parTrans" cxnId="{A597542E-42B8-44CA-9D66-679553A5B832}">
      <dgm:prSet/>
      <dgm:spPr/>
      <dgm:t>
        <a:bodyPr/>
        <a:lstStyle/>
        <a:p>
          <a:endParaRPr lang="hr-HR"/>
        </a:p>
      </dgm:t>
    </dgm:pt>
    <dgm:pt modelId="{C2955A14-EC43-422D-A5F3-304641C769A4}" type="sibTrans" cxnId="{A597542E-42B8-44CA-9D66-679553A5B832}">
      <dgm:prSet/>
      <dgm:spPr>
        <a:ln w="38100"/>
      </dgm:spPr>
      <dgm:t>
        <a:bodyPr/>
        <a:lstStyle/>
        <a:p>
          <a:endParaRPr lang="hr-HR"/>
        </a:p>
      </dgm:t>
    </dgm:pt>
    <dgm:pt modelId="{78F9C6F6-A4EE-424E-AF1B-DFE51F842C1E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b="1" dirty="0" err="1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Oligoovulacije</a:t>
          </a:r>
          <a:endParaRPr lang="hr-HR" dirty="0"/>
        </a:p>
      </dgm:t>
    </dgm:pt>
    <dgm:pt modelId="{C2A7E88B-0E81-48C8-8C0B-2F35AC272EBA}" type="parTrans" cxnId="{4B22AD96-BEA3-40D6-BF36-E2B6797C449A}">
      <dgm:prSet/>
      <dgm:spPr/>
      <dgm:t>
        <a:bodyPr/>
        <a:lstStyle/>
        <a:p>
          <a:endParaRPr lang="hr-HR"/>
        </a:p>
      </dgm:t>
    </dgm:pt>
    <dgm:pt modelId="{C7B8FCAD-C2C9-439D-8039-7EFDCB8BFE54}" type="sibTrans" cxnId="{4B22AD96-BEA3-40D6-BF36-E2B6797C449A}">
      <dgm:prSet/>
      <dgm:spPr>
        <a:ln w="38100"/>
      </dgm:spPr>
      <dgm:t>
        <a:bodyPr/>
        <a:lstStyle/>
        <a:p>
          <a:endParaRPr lang="hr-HR"/>
        </a:p>
      </dgm:t>
    </dgm:pt>
    <dgm:pt modelId="{91FC35A6-F578-49AB-B6AB-956BB87FA55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Ovulacije</a:t>
          </a:r>
        </a:p>
        <a:p>
          <a:r>
            <a:rPr lang="hr-HR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10%</a:t>
          </a:r>
          <a:endParaRPr lang="hr-HR" dirty="0"/>
        </a:p>
      </dgm:t>
    </dgm:pt>
    <dgm:pt modelId="{00CD92D7-DCC7-46C1-8FD2-4247FC4BCA1F}" type="parTrans" cxnId="{8618E076-C83D-4DE7-8578-EDA37A41739A}">
      <dgm:prSet/>
      <dgm:spPr/>
      <dgm:t>
        <a:bodyPr/>
        <a:lstStyle/>
        <a:p>
          <a:endParaRPr lang="hr-HR"/>
        </a:p>
      </dgm:t>
    </dgm:pt>
    <dgm:pt modelId="{69B22FD5-5944-49CD-88E2-DDB0862BCC7A}" type="sibTrans" cxnId="{8618E076-C83D-4DE7-8578-EDA37A41739A}">
      <dgm:prSet/>
      <dgm:spPr>
        <a:ln w="38100"/>
      </dgm:spPr>
      <dgm:t>
        <a:bodyPr/>
        <a:lstStyle/>
        <a:p>
          <a:endParaRPr lang="hr-HR"/>
        </a:p>
      </dgm:t>
    </dgm:pt>
    <dgm:pt modelId="{2950D0EE-1449-47A7-8011-9158BF74D54A}" type="pres">
      <dgm:prSet presAssocID="{FBD3C6B5-A03D-47D6-ACD6-C3AE38ADB7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416E81-373B-48D4-A95A-F44FD7F83B7A}" type="pres">
      <dgm:prSet presAssocID="{FAD8723F-CD2F-4110-9844-816ABF8C102F}" presName="node" presStyleLbl="node1" presStyleIdx="0" presStyleCnt="3" custRadScaleRad="100023" custRadScaleInc="317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F9FC1E-869D-4E78-8C08-AC707246CE52}" type="pres">
      <dgm:prSet presAssocID="{FAD8723F-CD2F-4110-9844-816ABF8C102F}" presName="spNode" presStyleCnt="0"/>
      <dgm:spPr/>
    </dgm:pt>
    <dgm:pt modelId="{22CA3871-D3D7-4149-AD3A-80C052953448}" type="pres">
      <dgm:prSet presAssocID="{C2955A14-EC43-422D-A5F3-304641C769A4}" presName="sibTrans" presStyleLbl="sibTrans1D1" presStyleIdx="0" presStyleCnt="3"/>
      <dgm:spPr/>
      <dgm:t>
        <a:bodyPr/>
        <a:lstStyle/>
        <a:p>
          <a:endParaRPr lang="hr-HR"/>
        </a:p>
      </dgm:t>
    </dgm:pt>
    <dgm:pt modelId="{08A9467D-9DFB-4887-B2BA-3E4A2D8B41D6}" type="pres">
      <dgm:prSet presAssocID="{78F9C6F6-A4EE-424E-AF1B-DFE51F842C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A6F065-F7D5-486B-B4CB-3251CE44754B}" type="pres">
      <dgm:prSet presAssocID="{78F9C6F6-A4EE-424E-AF1B-DFE51F842C1E}" presName="spNode" presStyleCnt="0"/>
      <dgm:spPr/>
    </dgm:pt>
    <dgm:pt modelId="{6D79ADCE-50C9-43F4-BFE4-9009DF195A7E}" type="pres">
      <dgm:prSet presAssocID="{C7B8FCAD-C2C9-439D-8039-7EFDCB8BFE54}" presName="sibTrans" presStyleLbl="sibTrans1D1" presStyleIdx="1" presStyleCnt="3"/>
      <dgm:spPr/>
      <dgm:t>
        <a:bodyPr/>
        <a:lstStyle/>
        <a:p>
          <a:endParaRPr lang="hr-HR"/>
        </a:p>
      </dgm:t>
    </dgm:pt>
    <dgm:pt modelId="{12FEB015-9F59-4D78-BF5A-60661937CFFB}" type="pres">
      <dgm:prSet presAssocID="{91FC35A6-F578-49AB-B6AB-956BB87FA5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8B28FA-3343-4951-8FBB-A2028E2DB88E}" type="pres">
      <dgm:prSet presAssocID="{91FC35A6-F578-49AB-B6AB-956BB87FA554}" presName="spNode" presStyleCnt="0"/>
      <dgm:spPr/>
    </dgm:pt>
    <dgm:pt modelId="{D2092A98-F526-49A9-9903-0D920933BDE5}" type="pres">
      <dgm:prSet presAssocID="{69B22FD5-5944-49CD-88E2-DDB0862BCC7A}" presName="sibTrans" presStyleLbl="sibTrans1D1" presStyleIdx="2" presStyleCnt="3"/>
      <dgm:spPr/>
      <dgm:t>
        <a:bodyPr/>
        <a:lstStyle/>
        <a:p>
          <a:endParaRPr lang="hr-HR"/>
        </a:p>
      </dgm:t>
    </dgm:pt>
  </dgm:ptLst>
  <dgm:cxnLst>
    <dgm:cxn modelId="{27A11482-C1CC-4B9D-A00A-F3AF4B4EBD5B}" type="presOf" srcId="{69B22FD5-5944-49CD-88E2-DDB0862BCC7A}" destId="{D2092A98-F526-49A9-9903-0D920933BDE5}" srcOrd="0" destOrd="0" presId="urn:microsoft.com/office/officeart/2005/8/layout/cycle6"/>
    <dgm:cxn modelId="{8618E076-C83D-4DE7-8578-EDA37A41739A}" srcId="{FBD3C6B5-A03D-47D6-ACD6-C3AE38ADB7AE}" destId="{91FC35A6-F578-49AB-B6AB-956BB87FA554}" srcOrd="2" destOrd="0" parTransId="{00CD92D7-DCC7-46C1-8FD2-4247FC4BCA1F}" sibTransId="{69B22FD5-5944-49CD-88E2-DDB0862BCC7A}"/>
    <dgm:cxn modelId="{28EDA11F-B334-4ACE-9E44-5B76CFB87554}" type="presOf" srcId="{91FC35A6-F578-49AB-B6AB-956BB87FA554}" destId="{12FEB015-9F59-4D78-BF5A-60661937CFFB}" srcOrd="0" destOrd="0" presId="urn:microsoft.com/office/officeart/2005/8/layout/cycle6"/>
    <dgm:cxn modelId="{4B22AD96-BEA3-40D6-BF36-E2B6797C449A}" srcId="{FBD3C6B5-A03D-47D6-ACD6-C3AE38ADB7AE}" destId="{78F9C6F6-A4EE-424E-AF1B-DFE51F842C1E}" srcOrd="1" destOrd="0" parTransId="{C2A7E88B-0E81-48C8-8C0B-2F35AC272EBA}" sibTransId="{C7B8FCAD-C2C9-439D-8039-7EFDCB8BFE54}"/>
    <dgm:cxn modelId="{7A10801E-E706-40E3-A35B-D24707CAEEB9}" type="presOf" srcId="{C7B8FCAD-C2C9-439D-8039-7EFDCB8BFE54}" destId="{6D79ADCE-50C9-43F4-BFE4-9009DF195A7E}" srcOrd="0" destOrd="0" presId="urn:microsoft.com/office/officeart/2005/8/layout/cycle6"/>
    <dgm:cxn modelId="{4D5D77D5-1E58-4845-99E2-10CBECB1AEC8}" type="presOf" srcId="{FAD8723F-CD2F-4110-9844-816ABF8C102F}" destId="{88416E81-373B-48D4-A95A-F44FD7F83B7A}" srcOrd="0" destOrd="0" presId="urn:microsoft.com/office/officeart/2005/8/layout/cycle6"/>
    <dgm:cxn modelId="{CE449655-9735-4102-91D5-F4A3C320FC0B}" type="presOf" srcId="{78F9C6F6-A4EE-424E-AF1B-DFE51F842C1E}" destId="{08A9467D-9DFB-4887-B2BA-3E4A2D8B41D6}" srcOrd="0" destOrd="0" presId="urn:microsoft.com/office/officeart/2005/8/layout/cycle6"/>
    <dgm:cxn modelId="{ED0B39F8-325C-49D8-82DB-7E0DEB13BE59}" type="presOf" srcId="{FBD3C6B5-A03D-47D6-ACD6-C3AE38ADB7AE}" destId="{2950D0EE-1449-47A7-8011-9158BF74D54A}" srcOrd="0" destOrd="0" presId="urn:microsoft.com/office/officeart/2005/8/layout/cycle6"/>
    <dgm:cxn modelId="{A597542E-42B8-44CA-9D66-679553A5B832}" srcId="{FBD3C6B5-A03D-47D6-ACD6-C3AE38ADB7AE}" destId="{FAD8723F-CD2F-4110-9844-816ABF8C102F}" srcOrd="0" destOrd="0" parTransId="{37B51191-C800-4DE3-A318-6DFE30FAA959}" sibTransId="{C2955A14-EC43-422D-A5F3-304641C769A4}"/>
    <dgm:cxn modelId="{3CB71EFD-7A1A-427B-9E58-E94D929DD5B4}" type="presOf" srcId="{C2955A14-EC43-422D-A5F3-304641C769A4}" destId="{22CA3871-D3D7-4149-AD3A-80C052953448}" srcOrd="0" destOrd="0" presId="urn:microsoft.com/office/officeart/2005/8/layout/cycle6"/>
    <dgm:cxn modelId="{943CCF7B-0B1C-4404-B6B3-C70CCC06B6FD}" type="presParOf" srcId="{2950D0EE-1449-47A7-8011-9158BF74D54A}" destId="{88416E81-373B-48D4-A95A-F44FD7F83B7A}" srcOrd="0" destOrd="0" presId="urn:microsoft.com/office/officeart/2005/8/layout/cycle6"/>
    <dgm:cxn modelId="{A03D7A0D-B385-49EB-8EFB-8CAE8153CB7B}" type="presParOf" srcId="{2950D0EE-1449-47A7-8011-9158BF74D54A}" destId="{30F9FC1E-869D-4E78-8C08-AC707246CE52}" srcOrd="1" destOrd="0" presId="urn:microsoft.com/office/officeart/2005/8/layout/cycle6"/>
    <dgm:cxn modelId="{EE421561-9FD7-49E2-9396-8FACF5B3C549}" type="presParOf" srcId="{2950D0EE-1449-47A7-8011-9158BF74D54A}" destId="{22CA3871-D3D7-4149-AD3A-80C052953448}" srcOrd="2" destOrd="0" presId="urn:microsoft.com/office/officeart/2005/8/layout/cycle6"/>
    <dgm:cxn modelId="{2D9C51A5-63BD-44AE-A95D-22371B1FB10F}" type="presParOf" srcId="{2950D0EE-1449-47A7-8011-9158BF74D54A}" destId="{08A9467D-9DFB-4887-B2BA-3E4A2D8B41D6}" srcOrd="3" destOrd="0" presId="urn:microsoft.com/office/officeart/2005/8/layout/cycle6"/>
    <dgm:cxn modelId="{D0037260-C1F8-4483-87C4-0BA5FE83365D}" type="presParOf" srcId="{2950D0EE-1449-47A7-8011-9158BF74D54A}" destId="{3DA6F065-F7D5-486B-B4CB-3251CE44754B}" srcOrd="4" destOrd="0" presId="urn:microsoft.com/office/officeart/2005/8/layout/cycle6"/>
    <dgm:cxn modelId="{B69039E3-D1AE-4A62-8A4E-15E2D7F50B54}" type="presParOf" srcId="{2950D0EE-1449-47A7-8011-9158BF74D54A}" destId="{6D79ADCE-50C9-43F4-BFE4-9009DF195A7E}" srcOrd="5" destOrd="0" presId="urn:microsoft.com/office/officeart/2005/8/layout/cycle6"/>
    <dgm:cxn modelId="{31A75CA9-DCF7-4EC9-90A4-41056B507AE0}" type="presParOf" srcId="{2950D0EE-1449-47A7-8011-9158BF74D54A}" destId="{12FEB015-9F59-4D78-BF5A-60661937CFFB}" srcOrd="6" destOrd="0" presId="urn:microsoft.com/office/officeart/2005/8/layout/cycle6"/>
    <dgm:cxn modelId="{17B35147-F2C3-4184-B60D-2641DFD9D94D}" type="presParOf" srcId="{2950D0EE-1449-47A7-8011-9158BF74D54A}" destId="{2A8B28FA-3343-4951-8FBB-A2028E2DB88E}" srcOrd="7" destOrd="0" presId="urn:microsoft.com/office/officeart/2005/8/layout/cycle6"/>
    <dgm:cxn modelId="{D8B5DC0B-2CD3-4471-8E46-88CA1606BD6E}" type="presParOf" srcId="{2950D0EE-1449-47A7-8011-9158BF74D54A}" destId="{D2092A98-F526-49A9-9903-0D920933BDE5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1C2DA3-AC6C-4679-8C6B-EE0AE252897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C6F6BDB-85D1-4BE2-971F-31EAF70D05BC}">
      <dgm:prSet phldrT="[Text]" custT="1"/>
      <dgm:spPr/>
      <dgm:t>
        <a:bodyPr/>
        <a:lstStyle/>
        <a:p>
          <a:r>
            <a:rPr lang="hr-HR" sz="2000" b="1" dirty="0" smtClean="0"/>
            <a:t>Hiperprolaktinemija</a:t>
          </a:r>
          <a:endParaRPr lang="hr-HR" sz="2000" b="1" dirty="0"/>
        </a:p>
      </dgm:t>
    </dgm:pt>
    <dgm:pt modelId="{CDDF32EA-6112-4C41-93A9-E9C9E814CFD0}" type="parTrans" cxnId="{E2A887EA-D30B-4D97-95CF-B2F7C0FA8FC6}">
      <dgm:prSet/>
      <dgm:spPr/>
      <dgm:t>
        <a:bodyPr/>
        <a:lstStyle/>
        <a:p>
          <a:endParaRPr lang="hr-HR" sz="2400" b="1"/>
        </a:p>
      </dgm:t>
    </dgm:pt>
    <dgm:pt modelId="{B2907613-E334-4D0C-9544-ABC8BE0B37C4}" type="sibTrans" cxnId="{E2A887EA-D30B-4D97-95CF-B2F7C0FA8FC6}">
      <dgm:prSet/>
      <dgm:spPr/>
      <dgm:t>
        <a:bodyPr/>
        <a:lstStyle/>
        <a:p>
          <a:endParaRPr lang="hr-HR" sz="2400" b="1"/>
        </a:p>
      </dgm:t>
    </dgm:pt>
    <dgm:pt modelId="{6BB8A0ED-AB40-41DE-AB54-DEAA3FF4BE07}">
      <dgm:prSet phldrT="[Text]" custT="1"/>
      <dgm:spPr/>
      <dgm:t>
        <a:bodyPr/>
        <a:lstStyle/>
        <a:p>
          <a:r>
            <a:rPr lang="hr-HR" sz="1800" b="1" dirty="0" smtClean="0"/>
            <a:t>Serumski PRL</a:t>
          </a:r>
          <a:endParaRPr lang="hr-HR" sz="1800" b="1" dirty="0"/>
        </a:p>
      </dgm:t>
    </dgm:pt>
    <dgm:pt modelId="{6EB4EFEB-7B98-4E75-8708-B182C52A8DEC}" type="parTrans" cxnId="{AF20C907-BC2C-41C4-A0CC-233BCC1ABFEC}">
      <dgm:prSet/>
      <dgm:spPr/>
      <dgm:t>
        <a:bodyPr/>
        <a:lstStyle/>
        <a:p>
          <a:endParaRPr lang="hr-HR" sz="2400" b="1"/>
        </a:p>
      </dgm:t>
    </dgm:pt>
    <dgm:pt modelId="{6CC62F4E-9F74-459C-89F8-8CFC16EB7111}" type="sibTrans" cxnId="{AF20C907-BC2C-41C4-A0CC-233BCC1ABFEC}">
      <dgm:prSet/>
      <dgm:spPr/>
      <dgm:t>
        <a:bodyPr/>
        <a:lstStyle/>
        <a:p>
          <a:endParaRPr lang="hr-HR" sz="2400" b="1"/>
        </a:p>
      </dgm:t>
    </dgm:pt>
    <dgm:pt modelId="{FBD20AAF-7AA8-411E-8D18-284E9B69F01B}">
      <dgm:prSet phldrT="[Text]" custT="1"/>
      <dgm:spPr/>
      <dgm:t>
        <a:bodyPr/>
        <a:lstStyle/>
        <a:p>
          <a:r>
            <a:rPr lang="hr-HR" sz="2000" b="1" dirty="0" smtClean="0"/>
            <a:t>Poremećaji štitnjaće</a:t>
          </a:r>
          <a:endParaRPr lang="hr-HR" sz="2000" b="1" dirty="0"/>
        </a:p>
      </dgm:t>
    </dgm:pt>
    <dgm:pt modelId="{4388B66F-B9AE-4A06-9928-E4E5DBDCDCA2}" type="parTrans" cxnId="{48AD8623-2DF4-41FB-9E64-698BEF17DD8C}">
      <dgm:prSet/>
      <dgm:spPr/>
      <dgm:t>
        <a:bodyPr/>
        <a:lstStyle/>
        <a:p>
          <a:endParaRPr lang="hr-HR" sz="2400" b="1"/>
        </a:p>
      </dgm:t>
    </dgm:pt>
    <dgm:pt modelId="{D3B70398-6DA4-43E1-902D-682E2C9950C7}" type="sibTrans" cxnId="{48AD8623-2DF4-41FB-9E64-698BEF17DD8C}">
      <dgm:prSet/>
      <dgm:spPr/>
      <dgm:t>
        <a:bodyPr/>
        <a:lstStyle/>
        <a:p>
          <a:endParaRPr lang="hr-HR" sz="2400" b="1"/>
        </a:p>
      </dgm:t>
    </dgm:pt>
    <dgm:pt modelId="{824F3ABB-531A-4C32-8BA2-927FE6219E6C}">
      <dgm:prSet phldrT="[Text]" custT="1"/>
      <dgm:spPr/>
      <dgm:t>
        <a:bodyPr/>
        <a:lstStyle/>
        <a:p>
          <a:r>
            <a:rPr lang="hr-HR" sz="2000" b="1" dirty="0" smtClean="0"/>
            <a:t>TSH, T3, T4</a:t>
          </a:r>
          <a:endParaRPr lang="hr-HR" sz="2000" b="1" dirty="0"/>
        </a:p>
      </dgm:t>
    </dgm:pt>
    <dgm:pt modelId="{9FFE09E1-6DAB-48F1-AED6-E8EA6386852A}" type="parTrans" cxnId="{DCE730C6-6A25-4652-BB7F-FB9CA7D53DCB}">
      <dgm:prSet/>
      <dgm:spPr/>
      <dgm:t>
        <a:bodyPr/>
        <a:lstStyle/>
        <a:p>
          <a:endParaRPr lang="hr-HR" sz="2400" b="1"/>
        </a:p>
      </dgm:t>
    </dgm:pt>
    <dgm:pt modelId="{E63D5B08-CFD1-40FD-8B7A-FE9706B06C4D}" type="sibTrans" cxnId="{DCE730C6-6A25-4652-BB7F-FB9CA7D53DCB}">
      <dgm:prSet/>
      <dgm:spPr/>
      <dgm:t>
        <a:bodyPr/>
        <a:lstStyle/>
        <a:p>
          <a:endParaRPr lang="hr-HR" sz="2400" b="1"/>
        </a:p>
      </dgm:t>
    </dgm:pt>
    <dgm:pt modelId="{F88B5981-D854-4A62-A0B0-70F9CDDEFFC3}">
      <dgm:prSet phldrT="[Text]" custT="1"/>
      <dgm:spPr/>
      <dgm:t>
        <a:bodyPr/>
        <a:lstStyle/>
        <a:p>
          <a:r>
            <a:rPr lang="hr-HR" sz="1600" b="1" dirty="0" smtClean="0"/>
            <a:t>Kasni KAH</a:t>
          </a:r>
          <a:endParaRPr lang="hr-HR" sz="1600" b="1" dirty="0"/>
        </a:p>
      </dgm:t>
    </dgm:pt>
    <dgm:pt modelId="{14BC857C-E2AC-4537-BA82-2C3CEE2AB62F}" type="parTrans" cxnId="{F6E5193D-9788-4A06-893D-F7D186AA2521}">
      <dgm:prSet/>
      <dgm:spPr/>
      <dgm:t>
        <a:bodyPr/>
        <a:lstStyle/>
        <a:p>
          <a:endParaRPr lang="hr-HR" sz="2400" b="1"/>
        </a:p>
      </dgm:t>
    </dgm:pt>
    <dgm:pt modelId="{D4592BD3-3FC7-4EF7-8CC4-4E08A702A734}" type="sibTrans" cxnId="{F6E5193D-9788-4A06-893D-F7D186AA2521}">
      <dgm:prSet/>
      <dgm:spPr/>
      <dgm:t>
        <a:bodyPr/>
        <a:lstStyle/>
        <a:p>
          <a:endParaRPr lang="hr-HR" sz="2400" b="1"/>
        </a:p>
      </dgm:t>
    </dgm:pt>
    <dgm:pt modelId="{36F79041-FC31-41B1-A308-018EC6B1D8F8}">
      <dgm:prSet phldrT="[Text]" custT="1"/>
      <dgm:spPr/>
      <dgm:t>
        <a:bodyPr/>
        <a:lstStyle/>
        <a:p>
          <a:r>
            <a:rPr lang="hr-HR" sz="1200" b="1" dirty="0" smtClean="0"/>
            <a:t>ACTH stimulacijski test kod graničnih vrijednosti</a:t>
          </a:r>
          <a:endParaRPr lang="hr-HR" sz="1200" b="1" dirty="0"/>
        </a:p>
      </dgm:t>
    </dgm:pt>
    <dgm:pt modelId="{3860855F-BD10-4ABD-BC1C-CBCF21EC7062}" type="parTrans" cxnId="{92527CF6-56C4-49A3-955C-AE21E5DB0DF6}">
      <dgm:prSet/>
      <dgm:spPr/>
      <dgm:t>
        <a:bodyPr/>
        <a:lstStyle/>
        <a:p>
          <a:endParaRPr lang="hr-HR" sz="2400" b="1"/>
        </a:p>
      </dgm:t>
    </dgm:pt>
    <dgm:pt modelId="{88F53A4B-3B5F-4147-9D88-40D249B4F93E}" type="sibTrans" cxnId="{92527CF6-56C4-49A3-955C-AE21E5DB0DF6}">
      <dgm:prSet/>
      <dgm:spPr/>
      <dgm:t>
        <a:bodyPr/>
        <a:lstStyle/>
        <a:p>
          <a:endParaRPr lang="hr-HR" sz="2400" b="1"/>
        </a:p>
      </dgm:t>
    </dgm:pt>
    <dgm:pt modelId="{E2462BD8-A93F-4F16-B1F8-C9D1CE2EB3E7}">
      <dgm:prSet phldrT="[Text]" custT="1"/>
      <dgm:spPr/>
      <dgm:t>
        <a:bodyPr/>
        <a:lstStyle/>
        <a:p>
          <a:r>
            <a:rPr lang="hr-HR" sz="1200" b="1" dirty="0" smtClean="0"/>
            <a:t>17 OHP (jutarnji) &gt;400 ng/dl</a:t>
          </a:r>
          <a:endParaRPr lang="hr-HR" sz="1200" b="1" dirty="0"/>
        </a:p>
      </dgm:t>
    </dgm:pt>
    <dgm:pt modelId="{3D09894F-6FFA-47C7-B77B-77506A62EDD2}" type="parTrans" cxnId="{E870ECA7-503F-4E60-8261-965988A86288}">
      <dgm:prSet/>
      <dgm:spPr/>
      <dgm:t>
        <a:bodyPr/>
        <a:lstStyle/>
        <a:p>
          <a:endParaRPr lang="hr-HR" sz="2400" b="1"/>
        </a:p>
      </dgm:t>
    </dgm:pt>
    <dgm:pt modelId="{DE2FDF20-4440-4760-B28F-F52D9B0C5456}" type="sibTrans" cxnId="{E870ECA7-503F-4E60-8261-965988A86288}">
      <dgm:prSet/>
      <dgm:spPr/>
      <dgm:t>
        <a:bodyPr/>
        <a:lstStyle/>
        <a:p>
          <a:endParaRPr lang="hr-HR" sz="2400" b="1"/>
        </a:p>
      </dgm:t>
    </dgm:pt>
    <dgm:pt modelId="{8CEB6580-C65C-490F-841C-EE60D44DE287}">
      <dgm:prSet phldrT="[Text]" custT="1"/>
      <dgm:spPr/>
      <dgm:t>
        <a:bodyPr/>
        <a:lstStyle/>
        <a:p>
          <a:r>
            <a:rPr lang="hr-HR" sz="1200" b="1" smtClean="0"/>
            <a:t>Hipotalamička amenoreja</a:t>
          </a:r>
          <a:endParaRPr lang="hr-HR" sz="1200" b="1" dirty="0"/>
        </a:p>
      </dgm:t>
    </dgm:pt>
    <dgm:pt modelId="{A8F62088-16DA-4790-9486-C4E375808030}" type="parTrans" cxnId="{36CB4548-3069-4BE2-8337-50A518CCD2F1}">
      <dgm:prSet/>
      <dgm:spPr/>
    </dgm:pt>
    <dgm:pt modelId="{F24B8E83-189A-4799-8274-A10F2EF063CD}" type="sibTrans" cxnId="{36CB4548-3069-4BE2-8337-50A518CCD2F1}">
      <dgm:prSet/>
      <dgm:spPr/>
    </dgm:pt>
    <dgm:pt modelId="{16337493-CD9A-4FAF-87BF-9F4A0E7AFA05}">
      <dgm:prSet phldrT="[Text]"/>
      <dgm:spPr/>
      <dgm:t>
        <a:bodyPr/>
        <a:lstStyle/>
        <a:p>
          <a:r>
            <a:rPr lang="hr-HR" b="1" dirty="0" smtClean="0"/>
            <a:t>FSH, LH, E2</a:t>
          </a:r>
          <a:endParaRPr lang="hr-HR" b="1" dirty="0"/>
        </a:p>
      </dgm:t>
    </dgm:pt>
    <dgm:pt modelId="{00B27D92-387C-4D81-81C2-387E2F475C2A}" type="parTrans" cxnId="{2E240C5D-D363-4E87-83ED-F94050580ABC}">
      <dgm:prSet/>
      <dgm:spPr/>
      <dgm:t>
        <a:bodyPr/>
        <a:lstStyle/>
        <a:p>
          <a:endParaRPr lang="hr-HR"/>
        </a:p>
      </dgm:t>
    </dgm:pt>
    <dgm:pt modelId="{5D2459D9-0A24-40DB-9216-FA9A43B49A2D}" type="sibTrans" cxnId="{2E240C5D-D363-4E87-83ED-F94050580ABC}">
      <dgm:prSet/>
      <dgm:spPr/>
      <dgm:t>
        <a:bodyPr/>
        <a:lstStyle/>
        <a:p>
          <a:endParaRPr lang="hr-HR"/>
        </a:p>
      </dgm:t>
    </dgm:pt>
    <dgm:pt modelId="{A223F6CD-EA41-4E98-8F06-DC4F0A1AEE8F}" type="pres">
      <dgm:prSet presAssocID="{011C2DA3-AC6C-4679-8C6B-EE0AE25289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6B8567-6A71-44CA-9CFC-32661944C9FC}" type="pres">
      <dgm:prSet presAssocID="{8CEB6580-C65C-490F-841C-EE60D44DE287}" presName="boxAndChildren" presStyleCnt="0"/>
      <dgm:spPr/>
    </dgm:pt>
    <dgm:pt modelId="{7528C301-2D80-49ED-9439-DAADF6084932}" type="pres">
      <dgm:prSet presAssocID="{8CEB6580-C65C-490F-841C-EE60D44DE287}" presName="parentTextBox" presStyleLbl="node1" presStyleIdx="0" presStyleCnt="4"/>
      <dgm:spPr/>
      <dgm:t>
        <a:bodyPr/>
        <a:lstStyle/>
        <a:p>
          <a:endParaRPr lang="hr-HR"/>
        </a:p>
      </dgm:t>
    </dgm:pt>
    <dgm:pt modelId="{28D64EB7-90A6-4377-B9C7-B4CD2B5187BA}" type="pres">
      <dgm:prSet presAssocID="{8CEB6580-C65C-490F-841C-EE60D44DE287}" presName="entireBox" presStyleLbl="node1" presStyleIdx="0" presStyleCnt="4"/>
      <dgm:spPr/>
      <dgm:t>
        <a:bodyPr/>
        <a:lstStyle/>
        <a:p>
          <a:endParaRPr lang="hr-HR"/>
        </a:p>
      </dgm:t>
    </dgm:pt>
    <dgm:pt modelId="{BD1F4D7F-D0B2-49FF-83E5-C2886458C92B}" type="pres">
      <dgm:prSet presAssocID="{8CEB6580-C65C-490F-841C-EE60D44DE287}" presName="descendantBox" presStyleCnt="0"/>
      <dgm:spPr/>
    </dgm:pt>
    <dgm:pt modelId="{94522093-A1CE-447F-BFF4-096D25022D19}" type="pres">
      <dgm:prSet presAssocID="{16337493-CD9A-4FAF-87BF-9F4A0E7AFA05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BD4724-F930-4324-ACAE-9EBED3895A31}" type="pres">
      <dgm:prSet presAssocID="{D4592BD3-3FC7-4EF7-8CC4-4E08A702A734}" presName="sp" presStyleCnt="0"/>
      <dgm:spPr/>
    </dgm:pt>
    <dgm:pt modelId="{D7CCEB25-6AC2-461F-8F05-0E750141C16F}" type="pres">
      <dgm:prSet presAssocID="{F88B5981-D854-4A62-A0B0-70F9CDDEFFC3}" presName="arrowAndChildren" presStyleCnt="0"/>
      <dgm:spPr/>
    </dgm:pt>
    <dgm:pt modelId="{CFFE1148-8611-44EC-A014-2D7952EDDDD1}" type="pres">
      <dgm:prSet presAssocID="{F88B5981-D854-4A62-A0B0-70F9CDDEFFC3}" presName="parentTextArrow" presStyleLbl="node1" presStyleIdx="0" presStyleCnt="4"/>
      <dgm:spPr/>
      <dgm:t>
        <a:bodyPr/>
        <a:lstStyle/>
        <a:p>
          <a:endParaRPr lang="hr-HR"/>
        </a:p>
      </dgm:t>
    </dgm:pt>
    <dgm:pt modelId="{A2ED377D-D402-406E-929F-7FDCB9B8F0FA}" type="pres">
      <dgm:prSet presAssocID="{F88B5981-D854-4A62-A0B0-70F9CDDEFFC3}" presName="arrow" presStyleLbl="node1" presStyleIdx="1" presStyleCnt="4"/>
      <dgm:spPr/>
      <dgm:t>
        <a:bodyPr/>
        <a:lstStyle/>
        <a:p>
          <a:endParaRPr lang="hr-HR"/>
        </a:p>
      </dgm:t>
    </dgm:pt>
    <dgm:pt modelId="{EDA8D584-AA96-4D91-AF1A-3628899522A1}" type="pres">
      <dgm:prSet presAssocID="{F88B5981-D854-4A62-A0B0-70F9CDDEFFC3}" presName="descendantArrow" presStyleCnt="0"/>
      <dgm:spPr/>
    </dgm:pt>
    <dgm:pt modelId="{AC4CC26F-B215-40C0-8F08-96A3D7313F7E}" type="pres">
      <dgm:prSet presAssocID="{E2462BD8-A93F-4F16-B1F8-C9D1CE2EB3E7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D2B980-E38E-4D50-B574-090C2E1ABB69}" type="pres">
      <dgm:prSet presAssocID="{36F79041-FC31-41B1-A308-018EC6B1D8F8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70DE57-6391-4129-86A6-70DF8E3B931E}" type="pres">
      <dgm:prSet presAssocID="{D3B70398-6DA4-43E1-902D-682E2C9950C7}" presName="sp" presStyleCnt="0"/>
      <dgm:spPr/>
    </dgm:pt>
    <dgm:pt modelId="{3068FC30-977A-417B-8EB8-EF27724E8BD6}" type="pres">
      <dgm:prSet presAssocID="{FBD20AAF-7AA8-411E-8D18-284E9B69F01B}" presName="arrowAndChildren" presStyleCnt="0"/>
      <dgm:spPr/>
    </dgm:pt>
    <dgm:pt modelId="{1639E3DC-0A51-4A23-B2AE-566A47031751}" type="pres">
      <dgm:prSet presAssocID="{FBD20AAF-7AA8-411E-8D18-284E9B69F01B}" presName="parentTextArrow" presStyleLbl="node1" presStyleIdx="1" presStyleCnt="4"/>
      <dgm:spPr/>
      <dgm:t>
        <a:bodyPr/>
        <a:lstStyle/>
        <a:p>
          <a:endParaRPr lang="hr-HR"/>
        </a:p>
      </dgm:t>
    </dgm:pt>
    <dgm:pt modelId="{7054696C-39BF-4A6A-9560-DD77326235F1}" type="pres">
      <dgm:prSet presAssocID="{FBD20AAF-7AA8-411E-8D18-284E9B69F01B}" presName="arrow" presStyleLbl="node1" presStyleIdx="2" presStyleCnt="4"/>
      <dgm:spPr/>
      <dgm:t>
        <a:bodyPr/>
        <a:lstStyle/>
        <a:p>
          <a:endParaRPr lang="hr-HR"/>
        </a:p>
      </dgm:t>
    </dgm:pt>
    <dgm:pt modelId="{BBE289CD-2440-4F53-AE97-1559A5E58FE5}" type="pres">
      <dgm:prSet presAssocID="{FBD20AAF-7AA8-411E-8D18-284E9B69F01B}" presName="descendantArrow" presStyleCnt="0"/>
      <dgm:spPr/>
    </dgm:pt>
    <dgm:pt modelId="{DC1E8C9D-2958-46AB-A468-65BF8C54D668}" type="pres">
      <dgm:prSet presAssocID="{824F3ABB-531A-4C32-8BA2-927FE6219E6C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86CAF9-0324-4B50-997C-9D656043B5B2}" type="pres">
      <dgm:prSet presAssocID="{B2907613-E334-4D0C-9544-ABC8BE0B37C4}" presName="sp" presStyleCnt="0"/>
      <dgm:spPr/>
    </dgm:pt>
    <dgm:pt modelId="{649B718C-A2C9-45C1-85A8-77AB3DCE35DD}" type="pres">
      <dgm:prSet presAssocID="{FC6F6BDB-85D1-4BE2-971F-31EAF70D05BC}" presName="arrowAndChildren" presStyleCnt="0"/>
      <dgm:spPr/>
    </dgm:pt>
    <dgm:pt modelId="{382F1364-265B-400C-849C-959D8436FDE4}" type="pres">
      <dgm:prSet presAssocID="{FC6F6BDB-85D1-4BE2-971F-31EAF70D05BC}" presName="parentTextArrow" presStyleLbl="node1" presStyleIdx="2" presStyleCnt="4"/>
      <dgm:spPr/>
      <dgm:t>
        <a:bodyPr/>
        <a:lstStyle/>
        <a:p>
          <a:endParaRPr lang="hr-HR"/>
        </a:p>
      </dgm:t>
    </dgm:pt>
    <dgm:pt modelId="{74286908-C156-4ED6-8B4E-ADC5883F6089}" type="pres">
      <dgm:prSet presAssocID="{FC6F6BDB-85D1-4BE2-971F-31EAF70D05BC}" presName="arrow" presStyleLbl="node1" presStyleIdx="3" presStyleCnt="4"/>
      <dgm:spPr/>
      <dgm:t>
        <a:bodyPr/>
        <a:lstStyle/>
        <a:p>
          <a:endParaRPr lang="hr-HR"/>
        </a:p>
      </dgm:t>
    </dgm:pt>
    <dgm:pt modelId="{B7258958-F873-4F2A-B3BF-0E46D9E5A1A1}" type="pres">
      <dgm:prSet presAssocID="{FC6F6BDB-85D1-4BE2-971F-31EAF70D05BC}" presName="descendantArrow" presStyleCnt="0"/>
      <dgm:spPr/>
    </dgm:pt>
    <dgm:pt modelId="{0822FC6A-DA36-4252-8588-4F2DBD78701B}" type="pres">
      <dgm:prSet presAssocID="{6BB8A0ED-AB40-41DE-AB54-DEAA3FF4BE07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E240C5D-D363-4E87-83ED-F94050580ABC}" srcId="{8CEB6580-C65C-490F-841C-EE60D44DE287}" destId="{16337493-CD9A-4FAF-87BF-9F4A0E7AFA05}" srcOrd="0" destOrd="0" parTransId="{00B27D92-387C-4D81-81C2-387E2F475C2A}" sibTransId="{5D2459D9-0A24-40DB-9216-FA9A43B49A2D}"/>
    <dgm:cxn modelId="{AF20C907-BC2C-41C4-A0CC-233BCC1ABFEC}" srcId="{FC6F6BDB-85D1-4BE2-971F-31EAF70D05BC}" destId="{6BB8A0ED-AB40-41DE-AB54-DEAA3FF4BE07}" srcOrd="0" destOrd="0" parTransId="{6EB4EFEB-7B98-4E75-8708-B182C52A8DEC}" sibTransId="{6CC62F4E-9F74-459C-89F8-8CFC16EB7111}"/>
    <dgm:cxn modelId="{D17746D0-A268-48FD-987F-8D3EF3CC1E28}" type="presOf" srcId="{36F79041-FC31-41B1-A308-018EC6B1D8F8}" destId="{7AD2B980-E38E-4D50-B574-090C2E1ABB69}" srcOrd="0" destOrd="0" presId="urn:microsoft.com/office/officeart/2005/8/layout/process4"/>
    <dgm:cxn modelId="{A3E2B0CE-09C7-4F1C-AA7E-53102F4F04FD}" type="presOf" srcId="{FC6F6BDB-85D1-4BE2-971F-31EAF70D05BC}" destId="{382F1364-265B-400C-849C-959D8436FDE4}" srcOrd="0" destOrd="0" presId="urn:microsoft.com/office/officeart/2005/8/layout/process4"/>
    <dgm:cxn modelId="{8365D9B7-20D2-4C82-884E-84E96DD1BA5D}" type="presOf" srcId="{F88B5981-D854-4A62-A0B0-70F9CDDEFFC3}" destId="{CFFE1148-8611-44EC-A014-2D7952EDDDD1}" srcOrd="0" destOrd="0" presId="urn:microsoft.com/office/officeart/2005/8/layout/process4"/>
    <dgm:cxn modelId="{DCE730C6-6A25-4652-BB7F-FB9CA7D53DCB}" srcId="{FBD20AAF-7AA8-411E-8D18-284E9B69F01B}" destId="{824F3ABB-531A-4C32-8BA2-927FE6219E6C}" srcOrd="0" destOrd="0" parTransId="{9FFE09E1-6DAB-48F1-AED6-E8EA6386852A}" sibTransId="{E63D5B08-CFD1-40FD-8B7A-FE9706B06C4D}"/>
    <dgm:cxn modelId="{A0963A2C-6A79-4975-B636-F718F2AE9DD0}" type="presOf" srcId="{FBD20AAF-7AA8-411E-8D18-284E9B69F01B}" destId="{7054696C-39BF-4A6A-9560-DD77326235F1}" srcOrd="1" destOrd="0" presId="urn:microsoft.com/office/officeart/2005/8/layout/process4"/>
    <dgm:cxn modelId="{A7453734-03DD-47F8-BD39-8E2A48167051}" type="presOf" srcId="{824F3ABB-531A-4C32-8BA2-927FE6219E6C}" destId="{DC1E8C9D-2958-46AB-A468-65BF8C54D668}" srcOrd="0" destOrd="0" presId="urn:microsoft.com/office/officeart/2005/8/layout/process4"/>
    <dgm:cxn modelId="{8D77638E-4CF6-4576-9544-07EE9301F1D0}" type="presOf" srcId="{FBD20AAF-7AA8-411E-8D18-284E9B69F01B}" destId="{1639E3DC-0A51-4A23-B2AE-566A47031751}" srcOrd="0" destOrd="0" presId="urn:microsoft.com/office/officeart/2005/8/layout/process4"/>
    <dgm:cxn modelId="{C609E03B-9CBA-46F9-95E5-8341E22EA9DE}" type="presOf" srcId="{8CEB6580-C65C-490F-841C-EE60D44DE287}" destId="{7528C301-2D80-49ED-9439-DAADF6084932}" srcOrd="0" destOrd="0" presId="urn:microsoft.com/office/officeart/2005/8/layout/process4"/>
    <dgm:cxn modelId="{A6E8BDB2-6686-4AD9-8AFF-545EF873513E}" type="presOf" srcId="{E2462BD8-A93F-4F16-B1F8-C9D1CE2EB3E7}" destId="{AC4CC26F-B215-40C0-8F08-96A3D7313F7E}" srcOrd="0" destOrd="0" presId="urn:microsoft.com/office/officeart/2005/8/layout/process4"/>
    <dgm:cxn modelId="{C04C708F-DF60-47C8-BBCD-2E41AAFC3FF8}" type="presOf" srcId="{011C2DA3-AC6C-4679-8C6B-EE0AE2528971}" destId="{A223F6CD-EA41-4E98-8F06-DC4F0A1AEE8F}" srcOrd="0" destOrd="0" presId="urn:microsoft.com/office/officeart/2005/8/layout/process4"/>
    <dgm:cxn modelId="{FE78AADB-5DF3-4033-B8DF-A247EA896CA4}" type="presOf" srcId="{F88B5981-D854-4A62-A0B0-70F9CDDEFFC3}" destId="{A2ED377D-D402-406E-929F-7FDCB9B8F0FA}" srcOrd="1" destOrd="0" presId="urn:microsoft.com/office/officeart/2005/8/layout/process4"/>
    <dgm:cxn modelId="{48AD8623-2DF4-41FB-9E64-698BEF17DD8C}" srcId="{011C2DA3-AC6C-4679-8C6B-EE0AE2528971}" destId="{FBD20AAF-7AA8-411E-8D18-284E9B69F01B}" srcOrd="1" destOrd="0" parTransId="{4388B66F-B9AE-4A06-9928-E4E5DBDCDCA2}" sibTransId="{D3B70398-6DA4-43E1-902D-682E2C9950C7}"/>
    <dgm:cxn modelId="{92527CF6-56C4-49A3-955C-AE21E5DB0DF6}" srcId="{F88B5981-D854-4A62-A0B0-70F9CDDEFFC3}" destId="{36F79041-FC31-41B1-A308-018EC6B1D8F8}" srcOrd="1" destOrd="0" parTransId="{3860855F-BD10-4ABD-BC1C-CBCF21EC7062}" sibTransId="{88F53A4B-3B5F-4147-9D88-40D249B4F93E}"/>
    <dgm:cxn modelId="{72AE53C4-2A36-4D2F-B779-F48C4055414B}" type="presOf" srcId="{6BB8A0ED-AB40-41DE-AB54-DEAA3FF4BE07}" destId="{0822FC6A-DA36-4252-8588-4F2DBD78701B}" srcOrd="0" destOrd="0" presId="urn:microsoft.com/office/officeart/2005/8/layout/process4"/>
    <dgm:cxn modelId="{A652C470-9835-4453-995B-38171613A4AD}" type="presOf" srcId="{FC6F6BDB-85D1-4BE2-971F-31EAF70D05BC}" destId="{74286908-C156-4ED6-8B4E-ADC5883F6089}" srcOrd="1" destOrd="0" presId="urn:microsoft.com/office/officeart/2005/8/layout/process4"/>
    <dgm:cxn modelId="{E870ECA7-503F-4E60-8261-965988A86288}" srcId="{F88B5981-D854-4A62-A0B0-70F9CDDEFFC3}" destId="{E2462BD8-A93F-4F16-B1F8-C9D1CE2EB3E7}" srcOrd="0" destOrd="0" parTransId="{3D09894F-6FFA-47C7-B77B-77506A62EDD2}" sibTransId="{DE2FDF20-4440-4760-B28F-F52D9B0C5456}"/>
    <dgm:cxn modelId="{E2A887EA-D30B-4D97-95CF-B2F7C0FA8FC6}" srcId="{011C2DA3-AC6C-4679-8C6B-EE0AE2528971}" destId="{FC6F6BDB-85D1-4BE2-971F-31EAF70D05BC}" srcOrd="0" destOrd="0" parTransId="{CDDF32EA-6112-4C41-93A9-E9C9E814CFD0}" sibTransId="{B2907613-E334-4D0C-9544-ABC8BE0B37C4}"/>
    <dgm:cxn modelId="{EAA40979-F016-410C-BB4D-AA4DBA54580F}" type="presOf" srcId="{16337493-CD9A-4FAF-87BF-9F4A0E7AFA05}" destId="{94522093-A1CE-447F-BFF4-096D25022D19}" srcOrd="0" destOrd="0" presId="urn:microsoft.com/office/officeart/2005/8/layout/process4"/>
    <dgm:cxn modelId="{63981597-4966-485D-945D-4759F9EA80FD}" type="presOf" srcId="{8CEB6580-C65C-490F-841C-EE60D44DE287}" destId="{28D64EB7-90A6-4377-B9C7-B4CD2B5187BA}" srcOrd="1" destOrd="0" presId="urn:microsoft.com/office/officeart/2005/8/layout/process4"/>
    <dgm:cxn modelId="{36CB4548-3069-4BE2-8337-50A518CCD2F1}" srcId="{011C2DA3-AC6C-4679-8C6B-EE0AE2528971}" destId="{8CEB6580-C65C-490F-841C-EE60D44DE287}" srcOrd="3" destOrd="0" parTransId="{A8F62088-16DA-4790-9486-C4E375808030}" sibTransId="{F24B8E83-189A-4799-8274-A10F2EF063CD}"/>
    <dgm:cxn modelId="{F6E5193D-9788-4A06-893D-F7D186AA2521}" srcId="{011C2DA3-AC6C-4679-8C6B-EE0AE2528971}" destId="{F88B5981-D854-4A62-A0B0-70F9CDDEFFC3}" srcOrd="2" destOrd="0" parTransId="{14BC857C-E2AC-4537-BA82-2C3CEE2AB62F}" sibTransId="{D4592BD3-3FC7-4EF7-8CC4-4E08A702A734}"/>
    <dgm:cxn modelId="{2E78D235-A4B4-4B40-8B66-175A68595917}" type="presParOf" srcId="{A223F6CD-EA41-4E98-8F06-DC4F0A1AEE8F}" destId="{C66B8567-6A71-44CA-9CFC-32661944C9FC}" srcOrd="0" destOrd="0" presId="urn:microsoft.com/office/officeart/2005/8/layout/process4"/>
    <dgm:cxn modelId="{DA01D066-C48E-4381-AE42-BD7D44C9FA3E}" type="presParOf" srcId="{C66B8567-6A71-44CA-9CFC-32661944C9FC}" destId="{7528C301-2D80-49ED-9439-DAADF6084932}" srcOrd="0" destOrd="0" presId="urn:microsoft.com/office/officeart/2005/8/layout/process4"/>
    <dgm:cxn modelId="{C4AA4021-8815-42BA-9409-A9A52FB2BED3}" type="presParOf" srcId="{C66B8567-6A71-44CA-9CFC-32661944C9FC}" destId="{28D64EB7-90A6-4377-B9C7-B4CD2B5187BA}" srcOrd="1" destOrd="0" presId="urn:microsoft.com/office/officeart/2005/8/layout/process4"/>
    <dgm:cxn modelId="{0AB70B49-3558-4BED-905A-5F1D6E2E72DF}" type="presParOf" srcId="{C66B8567-6A71-44CA-9CFC-32661944C9FC}" destId="{BD1F4D7F-D0B2-49FF-83E5-C2886458C92B}" srcOrd="2" destOrd="0" presId="urn:microsoft.com/office/officeart/2005/8/layout/process4"/>
    <dgm:cxn modelId="{6D467F43-8191-4C5A-9C55-56A900F0A493}" type="presParOf" srcId="{BD1F4D7F-D0B2-49FF-83E5-C2886458C92B}" destId="{94522093-A1CE-447F-BFF4-096D25022D19}" srcOrd="0" destOrd="0" presId="urn:microsoft.com/office/officeart/2005/8/layout/process4"/>
    <dgm:cxn modelId="{B9D0A6C9-6191-42CC-ACA7-FF170DCFC843}" type="presParOf" srcId="{A223F6CD-EA41-4E98-8F06-DC4F0A1AEE8F}" destId="{0CBD4724-F930-4324-ACAE-9EBED3895A31}" srcOrd="1" destOrd="0" presId="urn:microsoft.com/office/officeart/2005/8/layout/process4"/>
    <dgm:cxn modelId="{7448A391-A833-4B8C-B751-75A8887EEF0B}" type="presParOf" srcId="{A223F6CD-EA41-4E98-8F06-DC4F0A1AEE8F}" destId="{D7CCEB25-6AC2-461F-8F05-0E750141C16F}" srcOrd="2" destOrd="0" presId="urn:microsoft.com/office/officeart/2005/8/layout/process4"/>
    <dgm:cxn modelId="{FFAF723B-866C-4FF0-B159-CD03C505D5DD}" type="presParOf" srcId="{D7CCEB25-6AC2-461F-8F05-0E750141C16F}" destId="{CFFE1148-8611-44EC-A014-2D7952EDDDD1}" srcOrd="0" destOrd="0" presId="urn:microsoft.com/office/officeart/2005/8/layout/process4"/>
    <dgm:cxn modelId="{02DF7352-F333-441C-B406-91E2F18CF81B}" type="presParOf" srcId="{D7CCEB25-6AC2-461F-8F05-0E750141C16F}" destId="{A2ED377D-D402-406E-929F-7FDCB9B8F0FA}" srcOrd="1" destOrd="0" presId="urn:microsoft.com/office/officeart/2005/8/layout/process4"/>
    <dgm:cxn modelId="{9AC71127-F0D0-4830-A181-CE97954D2D67}" type="presParOf" srcId="{D7CCEB25-6AC2-461F-8F05-0E750141C16F}" destId="{EDA8D584-AA96-4D91-AF1A-3628899522A1}" srcOrd="2" destOrd="0" presId="urn:microsoft.com/office/officeart/2005/8/layout/process4"/>
    <dgm:cxn modelId="{6E68DA8D-84A1-402F-B601-D05B44343CBD}" type="presParOf" srcId="{EDA8D584-AA96-4D91-AF1A-3628899522A1}" destId="{AC4CC26F-B215-40C0-8F08-96A3D7313F7E}" srcOrd="0" destOrd="0" presId="urn:microsoft.com/office/officeart/2005/8/layout/process4"/>
    <dgm:cxn modelId="{D240736B-436C-4B18-B8CE-D534F2954F51}" type="presParOf" srcId="{EDA8D584-AA96-4D91-AF1A-3628899522A1}" destId="{7AD2B980-E38E-4D50-B574-090C2E1ABB69}" srcOrd="1" destOrd="0" presId="urn:microsoft.com/office/officeart/2005/8/layout/process4"/>
    <dgm:cxn modelId="{DB80C3AD-DF0A-44D7-9ED9-5B27343204A5}" type="presParOf" srcId="{A223F6CD-EA41-4E98-8F06-DC4F0A1AEE8F}" destId="{EF70DE57-6391-4129-86A6-70DF8E3B931E}" srcOrd="3" destOrd="0" presId="urn:microsoft.com/office/officeart/2005/8/layout/process4"/>
    <dgm:cxn modelId="{03673653-90CE-4A9F-B43A-A65DB593D2E7}" type="presParOf" srcId="{A223F6CD-EA41-4E98-8F06-DC4F0A1AEE8F}" destId="{3068FC30-977A-417B-8EB8-EF27724E8BD6}" srcOrd="4" destOrd="0" presId="urn:microsoft.com/office/officeart/2005/8/layout/process4"/>
    <dgm:cxn modelId="{7C8277F5-9AFE-4427-9458-BA23DAFD413E}" type="presParOf" srcId="{3068FC30-977A-417B-8EB8-EF27724E8BD6}" destId="{1639E3DC-0A51-4A23-B2AE-566A47031751}" srcOrd="0" destOrd="0" presId="urn:microsoft.com/office/officeart/2005/8/layout/process4"/>
    <dgm:cxn modelId="{04F47BF6-9BA4-49B3-B893-C655C801A25E}" type="presParOf" srcId="{3068FC30-977A-417B-8EB8-EF27724E8BD6}" destId="{7054696C-39BF-4A6A-9560-DD77326235F1}" srcOrd="1" destOrd="0" presId="urn:microsoft.com/office/officeart/2005/8/layout/process4"/>
    <dgm:cxn modelId="{35A6669B-FC32-4A81-997C-5B068FD2B0B1}" type="presParOf" srcId="{3068FC30-977A-417B-8EB8-EF27724E8BD6}" destId="{BBE289CD-2440-4F53-AE97-1559A5E58FE5}" srcOrd="2" destOrd="0" presId="urn:microsoft.com/office/officeart/2005/8/layout/process4"/>
    <dgm:cxn modelId="{F128FEB6-F240-47E4-9C4E-B4DF931998AA}" type="presParOf" srcId="{BBE289CD-2440-4F53-AE97-1559A5E58FE5}" destId="{DC1E8C9D-2958-46AB-A468-65BF8C54D668}" srcOrd="0" destOrd="0" presId="urn:microsoft.com/office/officeart/2005/8/layout/process4"/>
    <dgm:cxn modelId="{504DE40C-3261-4845-97E7-131A3B883CB3}" type="presParOf" srcId="{A223F6CD-EA41-4E98-8F06-DC4F0A1AEE8F}" destId="{8186CAF9-0324-4B50-997C-9D656043B5B2}" srcOrd="5" destOrd="0" presId="urn:microsoft.com/office/officeart/2005/8/layout/process4"/>
    <dgm:cxn modelId="{96C0F018-6960-4F14-A49E-D382C993D7A8}" type="presParOf" srcId="{A223F6CD-EA41-4E98-8F06-DC4F0A1AEE8F}" destId="{649B718C-A2C9-45C1-85A8-77AB3DCE35DD}" srcOrd="6" destOrd="0" presId="urn:microsoft.com/office/officeart/2005/8/layout/process4"/>
    <dgm:cxn modelId="{ADA344F4-7D85-4C4D-ACB7-1422AC6E261A}" type="presParOf" srcId="{649B718C-A2C9-45C1-85A8-77AB3DCE35DD}" destId="{382F1364-265B-400C-849C-959D8436FDE4}" srcOrd="0" destOrd="0" presId="urn:microsoft.com/office/officeart/2005/8/layout/process4"/>
    <dgm:cxn modelId="{DA9073B3-5313-4955-A456-86F553115934}" type="presParOf" srcId="{649B718C-A2C9-45C1-85A8-77AB3DCE35DD}" destId="{74286908-C156-4ED6-8B4E-ADC5883F6089}" srcOrd="1" destOrd="0" presId="urn:microsoft.com/office/officeart/2005/8/layout/process4"/>
    <dgm:cxn modelId="{B7A0EA19-82CE-469A-9865-07E707AFD6A6}" type="presParOf" srcId="{649B718C-A2C9-45C1-85A8-77AB3DCE35DD}" destId="{B7258958-F873-4F2A-B3BF-0E46D9E5A1A1}" srcOrd="2" destOrd="0" presId="urn:microsoft.com/office/officeart/2005/8/layout/process4"/>
    <dgm:cxn modelId="{404B02CE-DA2C-4AB2-ACF5-38BF42604CCF}" type="presParOf" srcId="{B7258958-F873-4F2A-B3BF-0E46D9E5A1A1}" destId="{0822FC6A-DA36-4252-8588-4F2DBD7870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1C2DA3-AC6C-4679-8C6B-EE0AE252897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BD20AAF-7AA8-411E-8D18-284E9B69F01B}">
      <dgm:prSet phldrT="[Text]" custT="1"/>
      <dgm:spPr/>
      <dgm:t>
        <a:bodyPr/>
        <a:lstStyle/>
        <a:p>
          <a:r>
            <a:rPr lang="hr-HR" sz="1800" b="1" dirty="0" smtClean="0"/>
            <a:t>Cushing Sy</a:t>
          </a:r>
          <a:endParaRPr lang="hr-HR" sz="1800" b="1" dirty="0"/>
        </a:p>
      </dgm:t>
    </dgm:pt>
    <dgm:pt modelId="{4388B66F-B9AE-4A06-9928-E4E5DBDCDCA2}" type="parTrans" cxnId="{48AD8623-2DF4-41FB-9E64-698BEF17DD8C}">
      <dgm:prSet/>
      <dgm:spPr/>
      <dgm:t>
        <a:bodyPr/>
        <a:lstStyle/>
        <a:p>
          <a:endParaRPr lang="hr-HR"/>
        </a:p>
      </dgm:t>
    </dgm:pt>
    <dgm:pt modelId="{D3B70398-6DA4-43E1-902D-682E2C9950C7}" type="sibTrans" cxnId="{48AD8623-2DF4-41FB-9E64-698BEF17DD8C}">
      <dgm:prSet/>
      <dgm:spPr/>
      <dgm:t>
        <a:bodyPr/>
        <a:lstStyle/>
        <a:p>
          <a:endParaRPr lang="hr-HR"/>
        </a:p>
      </dgm:t>
    </dgm:pt>
    <dgm:pt modelId="{824F3ABB-531A-4C32-8BA2-927FE6219E6C}">
      <dgm:prSet phldrT="[Text]" custT="1"/>
      <dgm:spPr/>
      <dgm:t>
        <a:bodyPr/>
        <a:lstStyle/>
        <a:p>
          <a:r>
            <a:rPr lang="hr-HR" sz="1400" b="1" dirty="0" smtClean="0"/>
            <a:t>24 h kortizol iz urina</a:t>
          </a:r>
          <a:endParaRPr lang="hr-HR" sz="1400" b="1" dirty="0"/>
        </a:p>
      </dgm:t>
    </dgm:pt>
    <dgm:pt modelId="{9FFE09E1-6DAB-48F1-AED6-E8EA6386852A}" type="parTrans" cxnId="{DCE730C6-6A25-4652-BB7F-FB9CA7D53DCB}">
      <dgm:prSet/>
      <dgm:spPr/>
      <dgm:t>
        <a:bodyPr/>
        <a:lstStyle/>
        <a:p>
          <a:endParaRPr lang="hr-HR"/>
        </a:p>
      </dgm:t>
    </dgm:pt>
    <dgm:pt modelId="{E63D5B08-CFD1-40FD-8B7A-FE9706B06C4D}" type="sibTrans" cxnId="{DCE730C6-6A25-4652-BB7F-FB9CA7D53DCB}">
      <dgm:prSet/>
      <dgm:spPr/>
      <dgm:t>
        <a:bodyPr/>
        <a:lstStyle/>
        <a:p>
          <a:endParaRPr lang="hr-HR"/>
        </a:p>
      </dgm:t>
    </dgm:pt>
    <dgm:pt modelId="{52D8B998-DF0A-4BAD-8C22-BB07A116E3AC}">
      <dgm:prSet phldrT="[Text]" custT="1"/>
      <dgm:spPr/>
      <dgm:t>
        <a:bodyPr/>
        <a:lstStyle/>
        <a:p>
          <a:r>
            <a:rPr lang="hr-HR" sz="1400" b="1" dirty="0" smtClean="0"/>
            <a:t>deksametazonski test</a:t>
          </a:r>
          <a:endParaRPr lang="hr-HR" sz="1400" b="1" dirty="0"/>
        </a:p>
      </dgm:t>
    </dgm:pt>
    <dgm:pt modelId="{341C35D4-77F7-4B13-A57A-6B2B040A88FB}" type="parTrans" cxnId="{0D4228AD-E558-44DC-95CF-FEA760CE145B}">
      <dgm:prSet/>
      <dgm:spPr/>
      <dgm:t>
        <a:bodyPr/>
        <a:lstStyle/>
        <a:p>
          <a:endParaRPr lang="hr-HR"/>
        </a:p>
      </dgm:t>
    </dgm:pt>
    <dgm:pt modelId="{311A32BF-CFED-463A-B8D9-4D68E112E303}" type="sibTrans" cxnId="{0D4228AD-E558-44DC-95CF-FEA760CE145B}">
      <dgm:prSet/>
      <dgm:spPr/>
      <dgm:t>
        <a:bodyPr/>
        <a:lstStyle/>
        <a:p>
          <a:endParaRPr lang="hr-HR"/>
        </a:p>
      </dgm:t>
    </dgm:pt>
    <dgm:pt modelId="{45A2A857-60F6-40F0-8AB2-94452BF7E9E9}">
      <dgm:prSet phldrT="[Text]" custT="1"/>
      <dgm:spPr/>
      <dgm:t>
        <a:bodyPr/>
        <a:lstStyle/>
        <a:p>
          <a:r>
            <a:rPr lang="hr-HR" sz="1600" b="1" dirty="0" smtClean="0"/>
            <a:t>Androgen secernirajući tumori</a:t>
          </a:r>
          <a:endParaRPr lang="hr-HR" sz="1600" b="1" dirty="0"/>
        </a:p>
      </dgm:t>
    </dgm:pt>
    <dgm:pt modelId="{B4859DC2-0065-475C-8428-11FD890F8D02}" type="parTrans" cxnId="{49B6BC24-F4AF-4948-8E39-E24AF8587CF2}">
      <dgm:prSet/>
      <dgm:spPr/>
      <dgm:t>
        <a:bodyPr/>
        <a:lstStyle/>
        <a:p>
          <a:endParaRPr lang="hr-HR"/>
        </a:p>
      </dgm:t>
    </dgm:pt>
    <dgm:pt modelId="{071F1F8A-5378-440A-8D2E-F801CD971DDC}" type="sibTrans" cxnId="{49B6BC24-F4AF-4948-8E39-E24AF8587CF2}">
      <dgm:prSet/>
      <dgm:spPr/>
      <dgm:t>
        <a:bodyPr/>
        <a:lstStyle/>
        <a:p>
          <a:endParaRPr lang="hr-HR"/>
        </a:p>
      </dgm:t>
    </dgm:pt>
    <dgm:pt modelId="{A6A318EB-C520-4FE3-B1E1-66F68A7D9927}">
      <dgm:prSet phldrT="[Text]" custT="1"/>
      <dgm:spPr/>
      <dgm:t>
        <a:bodyPr/>
        <a:lstStyle/>
        <a:p>
          <a:r>
            <a:rPr lang="hr-HR" sz="1400" b="1" dirty="0" smtClean="0"/>
            <a:t>ukT &gt;5 nmol/L, DHEAS &gt; 14nmol/L</a:t>
          </a:r>
          <a:endParaRPr lang="hr-HR" sz="1400" b="1" dirty="0"/>
        </a:p>
      </dgm:t>
    </dgm:pt>
    <dgm:pt modelId="{65B3A971-F89A-4CBD-B707-676A16D0A041}" type="parTrans" cxnId="{193DCA38-099F-4BCF-BAC1-9945430C4AFC}">
      <dgm:prSet/>
      <dgm:spPr/>
      <dgm:t>
        <a:bodyPr/>
        <a:lstStyle/>
        <a:p>
          <a:endParaRPr lang="hr-HR"/>
        </a:p>
      </dgm:t>
    </dgm:pt>
    <dgm:pt modelId="{9617EB81-061E-47A2-B9D5-1B95F2D4879E}" type="sibTrans" cxnId="{193DCA38-099F-4BCF-BAC1-9945430C4AFC}">
      <dgm:prSet/>
      <dgm:spPr/>
      <dgm:t>
        <a:bodyPr/>
        <a:lstStyle/>
        <a:p>
          <a:endParaRPr lang="hr-HR"/>
        </a:p>
      </dgm:t>
    </dgm:pt>
    <dgm:pt modelId="{DBB86E31-0A75-4C87-B8F6-A4BA5DBC9E79}">
      <dgm:prSet phldrT="[Text]" custT="1"/>
      <dgm:spPr/>
      <dgm:t>
        <a:bodyPr/>
        <a:lstStyle/>
        <a:p>
          <a:r>
            <a:rPr lang="hr-HR" sz="1400" b="1" dirty="0" smtClean="0"/>
            <a:t> CT, MR, UZV</a:t>
          </a:r>
          <a:endParaRPr lang="hr-HR" sz="1400" b="1" dirty="0"/>
        </a:p>
      </dgm:t>
    </dgm:pt>
    <dgm:pt modelId="{BE135FBD-7BBF-4711-8173-2EEF68292FA0}" type="parTrans" cxnId="{9F6DE3B4-00F3-41EF-A9AE-71E653EE9893}">
      <dgm:prSet/>
      <dgm:spPr/>
      <dgm:t>
        <a:bodyPr/>
        <a:lstStyle/>
        <a:p>
          <a:endParaRPr lang="hr-HR"/>
        </a:p>
      </dgm:t>
    </dgm:pt>
    <dgm:pt modelId="{153116CB-4FAB-4FE0-97F3-4CE8E4027799}" type="sibTrans" cxnId="{9F6DE3B4-00F3-41EF-A9AE-71E653EE9893}">
      <dgm:prSet/>
      <dgm:spPr/>
      <dgm:t>
        <a:bodyPr/>
        <a:lstStyle/>
        <a:p>
          <a:endParaRPr lang="hr-HR"/>
        </a:p>
      </dgm:t>
    </dgm:pt>
    <dgm:pt modelId="{53AB9B7D-2FF7-4774-BC6B-B4E72DDE75C8}" type="pres">
      <dgm:prSet presAssocID="{011C2DA3-AC6C-4679-8C6B-EE0AE25289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80670D3-CFF0-4634-BE02-9018591A9C89}" type="pres">
      <dgm:prSet presAssocID="{45A2A857-60F6-40F0-8AB2-94452BF7E9E9}" presName="boxAndChildren" presStyleCnt="0"/>
      <dgm:spPr/>
    </dgm:pt>
    <dgm:pt modelId="{9940B73A-DB2B-4FD4-9801-AE48D20460D2}" type="pres">
      <dgm:prSet presAssocID="{45A2A857-60F6-40F0-8AB2-94452BF7E9E9}" presName="parentTextBox" presStyleLbl="node1" presStyleIdx="0" presStyleCnt="2"/>
      <dgm:spPr/>
      <dgm:t>
        <a:bodyPr/>
        <a:lstStyle/>
        <a:p>
          <a:endParaRPr lang="hr-HR"/>
        </a:p>
      </dgm:t>
    </dgm:pt>
    <dgm:pt modelId="{88754B9E-3278-4E17-95B7-F52D0531DD8F}" type="pres">
      <dgm:prSet presAssocID="{45A2A857-60F6-40F0-8AB2-94452BF7E9E9}" presName="entireBox" presStyleLbl="node1" presStyleIdx="0" presStyleCnt="2"/>
      <dgm:spPr/>
      <dgm:t>
        <a:bodyPr/>
        <a:lstStyle/>
        <a:p>
          <a:endParaRPr lang="hr-HR"/>
        </a:p>
      </dgm:t>
    </dgm:pt>
    <dgm:pt modelId="{A1661CD3-1C4D-48FC-B0CA-A746B9849CED}" type="pres">
      <dgm:prSet presAssocID="{45A2A857-60F6-40F0-8AB2-94452BF7E9E9}" presName="descendantBox" presStyleCnt="0"/>
      <dgm:spPr/>
    </dgm:pt>
    <dgm:pt modelId="{E5BC1100-F5B9-4273-8A56-132C19569141}" type="pres">
      <dgm:prSet presAssocID="{A6A318EB-C520-4FE3-B1E1-66F68A7D9927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528A0E-43FF-4CAE-8C6C-549999900A6B}" type="pres">
      <dgm:prSet presAssocID="{DBB86E31-0A75-4C87-B8F6-A4BA5DBC9E79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C3F7AB-217C-40D5-962C-FF15942B2C99}" type="pres">
      <dgm:prSet presAssocID="{D3B70398-6DA4-43E1-902D-682E2C9950C7}" presName="sp" presStyleCnt="0"/>
      <dgm:spPr/>
    </dgm:pt>
    <dgm:pt modelId="{9640A1CA-777D-474B-B05E-5DB2F2D3ED52}" type="pres">
      <dgm:prSet presAssocID="{FBD20AAF-7AA8-411E-8D18-284E9B69F01B}" presName="arrowAndChildren" presStyleCnt="0"/>
      <dgm:spPr/>
    </dgm:pt>
    <dgm:pt modelId="{80F57F0F-C249-40BD-AED7-7A2DAA0C77F0}" type="pres">
      <dgm:prSet presAssocID="{FBD20AAF-7AA8-411E-8D18-284E9B69F01B}" presName="parentTextArrow" presStyleLbl="node1" presStyleIdx="0" presStyleCnt="2"/>
      <dgm:spPr/>
      <dgm:t>
        <a:bodyPr/>
        <a:lstStyle/>
        <a:p>
          <a:endParaRPr lang="hr-HR"/>
        </a:p>
      </dgm:t>
    </dgm:pt>
    <dgm:pt modelId="{662C15D0-8D16-4E37-9630-ABA8539FB9F7}" type="pres">
      <dgm:prSet presAssocID="{FBD20AAF-7AA8-411E-8D18-284E9B69F01B}" presName="arrow" presStyleLbl="node1" presStyleIdx="1" presStyleCnt="2" custLinFactNeighborX="23404" custLinFactNeighborY="-74"/>
      <dgm:spPr/>
      <dgm:t>
        <a:bodyPr/>
        <a:lstStyle/>
        <a:p>
          <a:endParaRPr lang="hr-HR"/>
        </a:p>
      </dgm:t>
    </dgm:pt>
    <dgm:pt modelId="{9FB032DF-96F0-4621-81D8-52B14E9C5035}" type="pres">
      <dgm:prSet presAssocID="{FBD20AAF-7AA8-411E-8D18-284E9B69F01B}" presName="descendantArrow" presStyleCnt="0"/>
      <dgm:spPr/>
    </dgm:pt>
    <dgm:pt modelId="{B41CBCE2-DE12-49E5-97E1-97E370FB0D1D}" type="pres">
      <dgm:prSet presAssocID="{824F3ABB-531A-4C32-8BA2-927FE6219E6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0F410E-E09A-4819-8872-23034509AA5A}" type="pres">
      <dgm:prSet presAssocID="{52D8B998-DF0A-4BAD-8C22-BB07A116E3A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2933C06-D4A5-4C6C-9729-B5ACCED2F484}" type="presOf" srcId="{FBD20AAF-7AA8-411E-8D18-284E9B69F01B}" destId="{80F57F0F-C249-40BD-AED7-7A2DAA0C77F0}" srcOrd="0" destOrd="0" presId="urn:microsoft.com/office/officeart/2005/8/layout/process4"/>
    <dgm:cxn modelId="{0D4228AD-E558-44DC-95CF-FEA760CE145B}" srcId="{FBD20AAF-7AA8-411E-8D18-284E9B69F01B}" destId="{52D8B998-DF0A-4BAD-8C22-BB07A116E3AC}" srcOrd="1" destOrd="0" parTransId="{341C35D4-77F7-4B13-A57A-6B2B040A88FB}" sibTransId="{311A32BF-CFED-463A-B8D9-4D68E112E303}"/>
    <dgm:cxn modelId="{A2FAA2BC-8F4B-410C-8B5D-66DE7661CE85}" type="presOf" srcId="{A6A318EB-C520-4FE3-B1E1-66F68A7D9927}" destId="{E5BC1100-F5B9-4273-8A56-132C19569141}" srcOrd="0" destOrd="0" presId="urn:microsoft.com/office/officeart/2005/8/layout/process4"/>
    <dgm:cxn modelId="{49B6BC24-F4AF-4948-8E39-E24AF8587CF2}" srcId="{011C2DA3-AC6C-4679-8C6B-EE0AE2528971}" destId="{45A2A857-60F6-40F0-8AB2-94452BF7E9E9}" srcOrd="1" destOrd="0" parTransId="{B4859DC2-0065-475C-8428-11FD890F8D02}" sibTransId="{071F1F8A-5378-440A-8D2E-F801CD971DDC}"/>
    <dgm:cxn modelId="{8905E5BD-4AD4-4A22-8FEE-FBB963EB9C53}" type="presOf" srcId="{011C2DA3-AC6C-4679-8C6B-EE0AE2528971}" destId="{53AB9B7D-2FF7-4774-BC6B-B4E72DDE75C8}" srcOrd="0" destOrd="0" presId="urn:microsoft.com/office/officeart/2005/8/layout/process4"/>
    <dgm:cxn modelId="{B2DD0043-E7C9-48EF-859F-3052BDDC578A}" type="presOf" srcId="{52D8B998-DF0A-4BAD-8C22-BB07A116E3AC}" destId="{D40F410E-E09A-4819-8872-23034509AA5A}" srcOrd="0" destOrd="0" presId="urn:microsoft.com/office/officeart/2005/8/layout/process4"/>
    <dgm:cxn modelId="{FA0BDFDC-D638-4DB1-859C-06DD92593146}" type="presOf" srcId="{DBB86E31-0A75-4C87-B8F6-A4BA5DBC9E79}" destId="{A9528A0E-43FF-4CAE-8C6C-549999900A6B}" srcOrd="0" destOrd="0" presId="urn:microsoft.com/office/officeart/2005/8/layout/process4"/>
    <dgm:cxn modelId="{CC2E472A-592C-4D0C-B809-1C23818589A0}" type="presOf" srcId="{45A2A857-60F6-40F0-8AB2-94452BF7E9E9}" destId="{9940B73A-DB2B-4FD4-9801-AE48D20460D2}" srcOrd="0" destOrd="0" presId="urn:microsoft.com/office/officeart/2005/8/layout/process4"/>
    <dgm:cxn modelId="{193DCA38-099F-4BCF-BAC1-9945430C4AFC}" srcId="{45A2A857-60F6-40F0-8AB2-94452BF7E9E9}" destId="{A6A318EB-C520-4FE3-B1E1-66F68A7D9927}" srcOrd="0" destOrd="0" parTransId="{65B3A971-F89A-4CBD-B707-676A16D0A041}" sibTransId="{9617EB81-061E-47A2-B9D5-1B95F2D4879E}"/>
    <dgm:cxn modelId="{1CE51EBA-C9AC-486C-9B7D-CE95EA1A7356}" type="presOf" srcId="{824F3ABB-531A-4C32-8BA2-927FE6219E6C}" destId="{B41CBCE2-DE12-49E5-97E1-97E370FB0D1D}" srcOrd="0" destOrd="0" presId="urn:microsoft.com/office/officeart/2005/8/layout/process4"/>
    <dgm:cxn modelId="{0DF5F45A-FE13-4443-A70E-29A5E1CFF26A}" type="presOf" srcId="{FBD20AAF-7AA8-411E-8D18-284E9B69F01B}" destId="{662C15D0-8D16-4E37-9630-ABA8539FB9F7}" srcOrd="1" destOrd="0" presId="urn:microsoft.com/office/officeart/2005/8/layout/process4"/>
    <dgm:cxn modelId="{C0F0A269-6C72-4367-8128-405A340504D6}" type="presOf" srcId="{45A2A857-60F6-40F0-8AB2-94452BF7E9E9}" destId="{88754B9E-3278-4E17-95B7-F52D0531DD8F}" srcOrd="1" destOrd="0" presId="urn:microsoft.com/office/officeart/2005/8/layout/process4"/>
    <dgm:cxn modelId="{48AD8623-2DF4-41FB-9E64-698BEF17DD8C}" srcId="{011C2DA3-AC6C-4679-8C6B-EE0AE2528971}" destId="{FBD20AAF-7AA8-411E-8D18-284E9B69F01B}" srcOrd="0" destOrd="0" parTransId="{4388B66F-B9AE-4A06-9928-E4E5DBDCDCA2}" sibTransId="{D3B70398-6DA4-43E1-902D-682E2C9950C7}"/>
    <dgm:cxn modelId="{9F6DE3B4-00F3-41EF-A9AE-71E653EE9893}" srcId="{45A2A857-60F6-40F0-8AB2-94452BF7E9E9}" destId="{DBB86E31-0A75-4C87-B8F6-A4BA5DBC9E79}" srcOrd="1" destOrd="0" parTransId="{BE135FBD-7BBF-4711-8173-2EEF68292FA0}" sibTransId="{153116CB-4FAB-4FE0-97F3-4CE8E4027799}"/>
    <dgm:cxn modelId="{DCE730C6-6A25-4652-BB7F-FB9CA7D53DCB}" srcId="{FBD20AAF-7AA8-411E-8D18-284E9B69F01B}" destId="{824F3ABB-531A-4C32-8BA2-927FE6219E6C}" srcOrd="0" destOrd="0" parTransId="{9FFE09E1-6DAB-48F1-AED6-E8EA6386852A}" sibTransId="{E63D5B08-CFD1-40FD-8B7A-FE9706B06C4D}"/>
    <dgm:cxn modelId="{19980B0D-BE15-4FC7-8410-0E2C7CEBBB28}" type="presParOf" srcId="{53AB9B7D-2FF7-4774-BC6B-B4E72DDE75C8}" destId="{D80670D3-CFF0-4634-BE02-9018591A9C89}" srcOrd="0" destOrd="0" presId="urn:microsoft.com/office/officeart/2005/8/layout/process4"/>
    <dgm:cxn modelId="{DEE579BD-47DA-4647-8E4F-5EC39605E170}" type="presParOf" srcId="{D80670D3-CFF0-4634-BE02-9018591A9C89}" destId="{9940B73A-DB2B-4FD4-9801-AE48D20460D2}" srcOrd="0" destOrd="0" presId="urn:microsoft.com/office/officeart/2005/8/layout/process4"/>
    <dgm:cxn modelId="{C21CA583-FA68-4B3B-8DEE-E3C356D10A97}" type="presParOf" srcId="{D80670D3-CFF0-4634-BE02-9018591A9C89}" destId="{88754B9E-3278-4E17-95B7-F52D0531DD8F}" srcOrd="1" destOrd="0" presId="urn:microsoft.com/office/officeart/2005/8/layout/process4"/>
    <dgm:cxn modelId="{373E4B75-5BFB-4108-8456-1BD51DBD63BA}" type="presParOf" srcId="{D80670D3-CFF0-4634-BE02-9018591A9C89}" destId="{A1661CD3-1C4D-48FC-B0CA-A746B9849CED}" srcOrd="2" destOrd="0" presId="urn:microsoft.com/office/officeart/2005/8/layout/process4"/>
    <dgm:cxn modelId="{0F4D1256-D471-4BCF-8FCF-C65C1FD3B016}" type="presParOf" srcId="{A1661CD3-1C4D-48FC-B0CA-A746B9849CED}" destId="{E5BC1100-F5B9-4273-8A56-132C19569141}" srcOrd="0" destOrd="0" presId="urn:microsoft.com/office/officeart/2005/8/layout/process4"/>
    <dgm:cxn modelId="{F53A3DB9-2A9E-4488-BF7B-E409F907B151}" type="presParOf" srcId="{A1661CD3-1C4D-48FC-B0CA-A746B9849CED}" destId="{A9528A0E-43FF-4CAE-8C6C-549999900A6B}" srcOrd="1" destOrd="0" presId="urn:microsoft.com/office/officeart/2005/8/layout/process4"/>
    <dgm:cxn modelId="{E8B98AA7-1BFE-49B1-B290-A9AD49CB18D7}" type="presParOf" srcId="{53AB9B7D-2FF7-4774-BC6B-B4E72DDE75C8}" destId="{2EC3F7AB-217C-40D5-962C-FF15942B2C99}" srcOrd="1" destOrd="0" presId="urn:microsoft.com/office/officeart/2005/8/layout/process4"/>
    <dgm:cxn modelId="{593F076A-C833-479C-9C11-F5734F384E86}" type="presParOf" srcId="{53AB9B7D-2FF7-4774-BC6B-B4E72DDE75C8}" destId="{9640A1CA-777D-474B-B05E-5DB2F2D3ED52}" srcOrd="2" destOrd="0" presId="urn:microsoft.com/office/officeart/2005/8/layout/process4"/>
    <dgm:cxn modelId="{BAADFF1B-E692-41C6-82D7-593DCEA8967E}" type="presParOf" srcId="{9640A1CA-777D-474B-B05E-5DB2F2D3ED52}" destId="{80F57F0F-C249-40BD-AED7-7A2DAA0C77F0}" srcOrd="0" destOrd="0" presId="urn:microsoft.com/office/officeart/2005/8/layout/process4"/>
    <dgm:cxn modelId="{37083DBB-73FA-4CBB-BC33-FD9BE8606E67}" type="presParOf" srcId="{9640A1CA-777D-474B-B05E-5DB2F2D3ED52}" destId="{662C15D0-8D16-4E37-9630-ABA8539FB9F7}" srcOrd="1" destOrd="0" presId="urn:microsoft.com/office/officeart/2005/8/layout/process4"/>
    <dgm:cxn modelId="{9F5E43BE-6047-4243-AF16-EEDDC4A77448}" type="presParOf" srcId="{9640A1CA-777D-474B-B05E-5DB2F2D3ED52}" destId="{9FB032DF-96F0-4621-81D8-52B14E9C5035}" srcOrd="2" destOrd="0" presId="urn:microsoft.com/office/officeart/2005/8/layout/process4"/>
    <dgm:cxn modelId="{571F6F58-B108-400F-86F8-FD92ACFE203F}" type="presParOf" srcId="{9FB032DF-96F0-4621-81D8-52B14E9C5035}" destId="{B41CBCE2-DE12-49E5-97E1-97E370FB0D1D}" srcOrd="0" destOrd="0" presId="urn:microsoft.com/office/officeart/2005/8/layout/process4"/>
    <dgm:cxn modelId="{43032C4C-345E-4BD6-B4A8-3AD7B1C66194}" type="presParOf" srcId="{9FB032DF-96F0-4621-81D8-52B14E9C5035}" destId="{D40F410E-E09A-4819-8872-23034509AA5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62C445-5457-48EE-886A-29E2ECEF855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F9F0859-EA4D-4975-AE2D-02E85FD6DEBD}">
      <dgm:prSet phldrT="[Text]" custT="1"/>
      <dgm:spPr/>
      <dgm:t>
        <a:bodyPr/>
        <a:lstStyle/>
        <a:p>
          <a:r>
            <a:rPr lang="hr-HR" sz="1200" b="1" dirty="0" smtClean="0"/>
            <a:t> Oligo/anovulacije</a:t>
          </a:r>
          <a:endParaRPr lang="hr-HR" sz="1200" b="1" dirty="0"/>
        </a:p>
      </dgm:t>
    </dgm:pt>
    <dgm:pt modelId="{B030BEEA-D1A2-4351-96E0-1AAA4F0BBC02}" type="parTrans" cxnId="{C9A6BED0-4FAA-40C3-9491-C29A52C15144}">
      <dgm:prSet/>
      <dgm:spPr/>
      <dgm:t>
        <a:bodyPr/>
        <a:lstStyle/>
        <a:p>
          <a:endParaRPr lang="hr-HR"/>
        </a:p>
      </dgm:t>
    </dgm:pt>
    <dgm:pt modelId="{A9FD5F4B-76C1-4F48-A52B-DA2E25FA8EA3}" type="sibTrans" cxnId="{C9A6BED0-4FAA-40C3-9491-C29A52C15144}">
      <dgm:prSet/>
      <dgm:spPr/>
      <dgm:t>
        <a:bodyPr/>
        <a:lstStyle/>
        <a:p>
          <a:endParaRPr lang="hr-HR"/>
        </a:p>
      </dgm:t>
    </dgm:pt>
    <dgm:pt modelId="{31196197-F340-4ED7-BA28-72E9418E6989}">
      <dgm:prSet phldrT="[Text]" custT="1"/>
      <dgm:spPr/>
      <dgm:t>
        <a:bodyPr/>
        <a:lstStyle/>
        <a:p>
          <a:r>
            <a:rPr lang="hr-HR" sz="1050" b="1" dirty="0" smtClean="0"/>
            <a:t> česte u prve dvije postmenarhalne godine</a:t>
          </a:r>
          <a:endParaRPr lang="hr-HR" sz="1050" b="1" dirty="0"/>
        </a:p>
      </dgm:t>
    </dgm:pt>
    <dgm:pt modelId="{9C6BD41B-2950-4957-87C0-C5B8BFE1607C}" type="parTrans" cxnId="{7A51814D-3BFE-48EA-B139-1A70D9B60FFE}">
      <dgm:prSet/>
      <dgm:spPr/>
      <dgm:t>
        <a:bodyPr/>
        <a:lstStyle/>
        <a:p>
          <a:endParaRPr lang="hr-HR"/>
        </a:p>
      </dgm:t>
    </dgm:pt>
    <dgm:pt modelId="{7455A20B-F0FB-4501-AB76-77399AC75D71}" type="sibTrans" cxnId="{7A51814D-3BFE-48EA-B139-1A70D9B60FFE}">
      <dgm:prSet/>
      <dgm:spPr/>
      <dgm:t>
        <a:bodyPr/>
        <a:lstStyle/>
        <a:p>
          <a:endParaRPr lang="hr-HR"/>
        </a:p>
      </dgm:t>
    </dgm:pt>
    <dgm:pt modelId="{9DB72809-B067-4302-A686-0E1828C8095C}">
      <dgm:prSet phldrT="[Text]" custT="1"/>
      <dgm:spPr/>
      <dgm:t>
        <a:bodyPr/>
        <a:lstStyle/>
        <a:p>
          <a:r>
            <a:rPr lang="hr-HR" sz="1200" b="1" dirty="0" smtClean="0"/>
            <a:t>Hiperandrogenizam</a:t>
          </a:r>
          <a:endParaRPr lang="hr-HR" sz="1200" b="1" dirty="0"/>
        </a:p>
      </dgm:t>
    </dgm:pt>
    <dgm:pt modelId="{8898BEEE-5B7B-4A5B-9AE1-1FD0AB328B50}" type="parTrans" cxnId="{3BD3D11A-C79B-4B4E-8F2A-1DCC18616D48}">
      <dgm:prSet/>
      <dgm:spPr/>
      <dgm:t>
        <a:bodyPr/>
        <a:lstStyle/>
        <a:p>
          <a:endParaRPr lang="hr-HR"/>
        </a:p>
      </dgm:t>
    </dgm:pt>
    <dgm:pt modelId="{B261D368-A9BC-4E6D-956C-798F81141CC0}" type="sibTrans" cxnId="{3BD3D11A-C79B-4B4E-8F2A-1DCC18616D48}">
      <dgm:prSet/>
      <dgm:spPr/>
      <dgm:t>
        <a:bodyPr/>
        <a:lstStyle/>
        <a:p>
          <a:endParaRPr lang="hr-HR"/>
        </a:p>
      </dgm:t>
    </dgm:pt>
    <dgm:pt modelId="{915ED682-1559-4D65-8E19-58FA0B853C71}">
      <dgm:prSet phldrT="[Text]" custT="1"/>
      <dgm:spPr/>
      <dgm:t>
        <a:bodyPr/>
        <a:lstStyle/>
        <a:p>
          <a:r>
            <a:rPr lang="hr-HR" sz="1000" b="1" dirty="0" smtClean="0"/>
            <a:t>Hirzutizam i akne</a:t>
          </a:r>
          <a:endParaRPr lang="hr-HR" sz="1000" b="1" dirty="0"/>
        </a:p>
      </dgm:t>
    </dgm:pt>
    <dgm:pt modelId="{0C1A9D29-3FE8-47E9-AE7E-D7E78629B594}" type="parTrans" cxnId="{E02B95DD-8B83-4784-AF3B-38DEEBB70C6A}">
      <dgm:prSet/>
      <dgm:spPr/>
      <dgm:t>
        <a:bodyPr/>
        <a:lstStyle/>
        <a:p>
          <a:endParaRPr lang="hr-HR"/>
        </a:p>
      </dgm:t>
    </dgm:pt>
    <dgm:pt modelId="{5FD7ADF9-E3B4-476E-80AF-C5F7527CC74E}" type="sibTrans" cxnId="{E02B95DD-8B83-4784-AF3B-38DEEBB70C6A}">
      <dgm:prSet/>
      <dgm:spPr/>
      <dgm:t>
        <a:bodyPr/>
        <a:lstStyle/>
        <a:p>
          <a:endParaRPr lang="hr-HR"/>
        </a:p>
      </dgm:t>
    </dgm:pt>
    <dgm:pt modelId="{727FF088-9555-4906-8098-A9795A1D3B5E}">
      <dgm:prSet phldrT="[Text]" custT="1"/>
      <dgm:spPr/>
      <dgm:t>
        <a:bodyPr/>
        <a:lstStyle/>
        <a:p>
          <a:r>
            <a:rPr lang="hr-HR" sz="1000" b="1" dirty="0" smtClean="0"/>
            <a:t>povišeni androgeni</a:t>
          </a:r>
          <a:endParaRPr lang="hr-HR" sz="1000" b="1" dirty="0"/>
        </a:p>
      </dgm:t>
    </dgm:pt>
    <dgm:pt modelId="{5E31E5A2-A28A-4983-B545-685F5F6FB2FE}" type="parTrans" cxnId="{41DAE081-496E-4D07-91CE-A23ABC486B7A}">
      <dgm:prSet/>
      <dgm:spPr/>
      <dgm:t>
        <a:bodyPr/>
        <a:lstStyle/>
        <a:p>
          <a:endParaRPr lang="hr-HR"/>
        </a:p>
      </dgm:t>
    </dgm:pt>
    <dgm:pt modelId="{CCE9EAF4-5608-4532-AD36-C4C51723E206}" type="sibTrans" cxnId="{41DAE081-496E-4D07-91CE-A23ABC486B7A}">
      <dgm:prSet/>
      <dgm:spPr/>
      <dgm:t>
        <a:bodyPr/>
        <a:lstStyle/>
        <a:p>
          <a:endParaRPr lang="hr-HR"/>
        </a:p>
      </dgm:t>
    </dgm:pt>
    <dgm:pt modelId="{ED33F76C-31E0-450C-9814-B7A8B1E0B6BF}">
      <dgm:prSet phldrT="[Text]" custT="1"/>
      <dgm:spPr/>
      <dgm:t>
        <a:bodyPr/>
        <a:lstStyle/>
        <a:p>
          <a:r>
            <a:rPr lang="hr-HR" sz="1200" b="1" dirty="0" smtClean="0"/>
            <a:t>PCO</a:t>
          </a:r>
          <a:endParaRPr lang="hr-HR" sz="1200" b="1" dirty="0"/>
        </a:p>
      </dgm:t>
    </dgm:pt>
    <dgm:pt modelId="{76E01C54-E725-47A2-84F3-3F9E7A88826D}" type="parTrans" cxnId="{BD1DC28E-71F3-4FB4-B67A-F83131BB8449}">
      <dgm:prSet/>
      <dgm:spPr/>
      <dgm:t>
        <a:bodyPr/>
        <a:lstStyle/>
        <a:p>
          <a:endParaRPr lang="hr-HR"/>
        </a:p>
      </dgm:t>
    </dgm:pt>
    <dgm:pt modelId="{0F020C61-B62B-459B-9FC8-CED7D8F9A642}" type="sibTrans" cxnId="{BD1DC28E-71F3-4FB4-B67A-F83131BB8449}">
      <dgm:prSet/>
      <dgm:spPr/>
      <dgm:t>
        <a:bodyPr/>
        <a:lstStyle/>
        <a:p>
          <a:endParaRPr lang="hr-HR"/>
        </a:p>
      </dgm:t>
    </dgm:pt>
    <dgm:pt modelId="{64A4FA9B-8A3B-43D8-856C-C30DE8A8361C}">
      <dgm:prSet phldrT="[Text]" custT="1"/>
      <dgm:spPr/>
      <dgm:t>
        <a:bodyPr/>
        <a:lstStyle/>
        <a:p>
          <a:r>
            <a:rPr lang="hr-HR" sz="1000" b="1" dirty="0" smtClean="0"/>
            <a:t>Transvaginalni pristup često nije moguć</a:t>
          </a:r>
          <a:endParaRPr lang="hr-HR" sz="1000" b="1" dirty="0"/>
        </a:p>
      </dgm:t>
    </dgm:pt>
    <dgm:pt modelId="{5938A742-BD1C-400B-A699-BB9ADB00C748}" type="parTrans" cxnId="{8DCC8ED6-BB3A-4C76-A57B-9D1727A583AE}">
      <dgm:prSet/>
      <dgm:spPr/>
      <dgm:t>
        <a:bodyPr/>
        <a:lstStyle/>
        <a:p>
          <a:endParaRPr lang="hr-HR"/>
        </a:p>
      </dgm:t>
    </dgm:pt>
    <dgm:pt modelId="{D4A08348-8B66-421E-A0F6-EE3EACE82526}" type="sibTrans" cxnId="{8DCC8ED6-BB3A-4C76-A57B-9D1727A583AE}">
      <dgm:prSet/>
      <dgm:spPr/>
      <dgm:t>
        <a:bodyPr/>
        <a:lstStyle/>
        <a:p>
          <a:endParaRPr lang="hr-HR"/>
        </a:p>
      </dgm:t>
    </dgm:pt>
    <dgm:pt modelId="{091A9C5F-0BD3-436F-9317-24EDBCBD9DA0}">
      <dgm:prSet phldrT="[Text]"/>
      <dgm:spPr/>
      <dgm:t>
        <a:bodyPr/>
        <a:lstStyle/>
        <a:p>
          <a:r>
            <a:rPr lang="hr-HR" sz="1000" b="1" dirty="0" smtClean="0"/>
            <a:t>Definirati kriterije za PCO kod adolescentica</a:t>
          </a:r>
          <a:endParaRPr lang="hr-HR" sz="1000" b="1" dirty="0"/>
        </a:p>
      </dgm:t>
    </dgm:pt>
    <dgm:pt modelId="{1D1D7E69-14FA-429C-B92A-7FCB2778F0D1}" type="parTrans" cxnId="{908DFF18-8E20-4CD6-8573-CFAFC0ED8140}">
      <dgm:prSet/>
      <dgm:spPr/>
      <dgm:t>
        <a:bodyPr/>
        <a:lstStyle/>
        <a:p>
          <a:endParaRPr lang="hr-HR"/>
        </a:p>
      </dgm:t>
    </dgm:pt>
    <dgm:pt modelId="{50028B91-293C-47C1-BCA0-11C47931C381}" type="sibTrans" cxnId="{908DFF18-8E20-4CD6-8573-CFAFC0ED8140}">
      <dgm:prSet/>
      <dgm:spPr/>
      <dgm:t>
        <a:bodyPr/>
        <a:lstStyle/>
        <a:p>
          <a:endParaRPr lang="hr-HR"/>
        </a:p>
      </dgm:t>
    </dgm:pt>
    <dgm:pt modelId="{C3DE7FF7-3EE2-4794-B83D-AE6DC0F02A99}" type="pres">
      <dgm:prSet presAssocID="{EC62C445-5457-48EE-886A-29E2ECEF85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EC3BF1-6901-4223-AD48-3872BC6A4D4F}" type="pres">
      <dgm:prSet presAssocID="{3F9F0859-EA4D-4975-AE2D-02E85FD6DEBD}" presName="comp" presStyleCnt="0"/>
      <dgm:spPr/>
    </dgm:pt>
    <dgm:pt modelId="{13CC9CCD-5367-43DE-8F69-A2E5B1728561}" type="pres">
      <dgm:prSet presAssocID="{3F9F0859-EA4D-4975-AE2D-02E85FD6DEBD}" presName="box" presStyleLbl="node1" presStyleIdx="0" presStyleCnt="3"/>
      <dgm:spPr/>
      <dgm:t>
        <a:bodyPr/>
        <a:lstStyle/>
        <a:p>
          <a:endParaRPr lang="hr-HR"/>
        </a:p>
      </dgm:t>
    </dgm:pt>
    <dgm:pt modelId="{E1066260-7ECF-4253-B862-3695DFB30B6B}" type="pres">
      <dgm:prSet presAssocID="{3F9F0859-EA4D-4975-AE2D-02E85FD6DEB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E1C00B-895F-4EDA-A1B6-077EE9CA23FF}" type="pres">
      <dgm:prSet presAssocID="{3F9F0859-EA4D-4975-AE2D-02E85FD6DEB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92706B-D05F-4047-923E-4B47C2FB4D5D}" type="pres">
      <dgm:prSet presAssocID="{A9FD5F4B-76C1-4F48-A52B-DA2E25FA8EA3}" presName="spacer" presStyleCnt="0"/>
      <dgm:spPr/>
    </dgm:pt>
    <dgm:pt modelId="{6D5511A5-E069-44ED-AA2E-7155F956B944}" type="pres">
      <dgm:prSet presAssocID="{9DB72809-B067-4302-A686-0E1828C8095C}" presName="comp" presStyleCnt="0"/>
      <dgm:spPr/>
    </dgm:pt>
    <dgm:pt modelId="{59A78C89-2B93-4D2C-81BA-2F7B3C940DB5}" type="pres">
      <dgm:prSet presAssocID="{9DB72809-B067-4302-A686-0E1828C8095C}" presName="box" presStyleLbl="node1" presStyleIdx="1" presStyleCnt="3"/>
      <dgm:spPr/>
      <dgm:t>
        <a:bodyPr/>
        <a:lstStyle/>
        <a:p>
          <a:endParaRPr lang="hr-HR"/>
        </a:p>
      </dgm:t>
    </dgm:pt>
    <dgm:pt modelId="{659AE19A-B706-4E2F-B2F3-634C516F19DB}" type="pres">
      <dgm:prSet presAssocID="{9DB72809-B067-4302-A686-0E1828C8095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0582BE-0B58-4E09-8B41-A0D275825A19}" type="pres">
      <dgm:prSet presAssocID="{9DB72809-B067-4302-A686-0E1828C809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A1FB79-A74D-49E2-BFFE-55DA1721AD77}" type="pres">
      <dgm:prSet presAssocID="{B261D368-A9BC-4E6D-956C-798F81141CC0}" presName="spacer" presStyleCnt="0"/>
      <dgm:spPr/>
    </dgm:pt>
    <dgm:pt modelId="{5AC0C435-B37D-450C-889A-6F4EC411B0A2}" type="pres">
      <dgm:prSet presAssocID="{ED33F76C-31E0-450C-9814-B7A8B1E0B6BF}" presName="comp" presStyleCnt="0"/>
      <dgm:spPr/>
    </dgm:pt>
    <dgm:pt modelId="{9448FA3C-33E6-4575-AB02-B9D853ABB71F}" type="pres">
      <dgm:prSet presAssocID="{ED33F76C-31E0-450C-9814-B7A8B1E0B6BF}" presName="box" presStyleLbl="node1" presStyleIdx="2" presStyleCnt="3"/>
      <dgm:spPr/>
      <dgm:t>
        <a:bodyPr/>
        <a:lstStyle/>
        <a:p>
          <a:endParaRPr lang="hr-HR"/>
        </a:p>
      </dgm:t>
    </dgm:pt>
    <dgm:pt modelId="{A261D2EA-F873-4B4D-99D2-EA9B0E4EAD6F}" type="pres">
      <dgm:prSet presAssocID="{ED33F76C-31E0-450C-9814-B7A8B1E0B6B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E419197-FA46-41A2-BCEB-11A893E9292F}" type="pres">
      <dgm:prSet presAssocID="{ED33F76C-31E0-450C-9814-B7A8B1E0B6B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5A411CC-7D33-4A02-9F75-43981B44E9CA}" type="presOf" srcId="{915ED682-1559-4D65-8E19-58FA0B853C71}" destId="{59A78C89-2B93-4D2C-81BA-2F7B3C940DB5}" srcOrd="0" destOrd="1" presId="urn:microsoft.com/office/officeart/2005/8/layout/vList4#1"/>
    <dgm:cxn modelId="{E02B95DD-8B83-4784-AF3B-38DEEBB70C6A}" srcId="{9DB72809-B067-4302-A686-0E1828C8095C}" destId="{915ED682-1559-4D65-8E19-58FA0B853C71}" srcOrd="0" destOrd="0" parTransId="{0C1A9D29-3FE8-47E9-AE7E-D7E78629B594}" sibTransId="{5FD7ADF9-E3B4-476E-80AF-C5F7527CC74E}"/>
    <dgm:cxn modelId="{0FE6A929-60A9-424E-9F12-63520EC0A145}" type="presOf" srcId="{9DB72809-B067-4302-A686-0E1828C8095C}" destId="{59A78C89-2B93-4D2C-81BA-2F7B3C940DB5}" srcOrd="0" destOrd="0" presId="urn:microsoft.com/office/officeart/2005/8/layout/vList4#1"/>
    <dgm:cxn modelId="{00004FED-3176-4FEB-8394-A27CE05DE1A5}" type="presOf" srcId="{3F9F0859-EA4D-4975-AE2D-02E85FD6DEBD}" destId="{13CC9CCD-5367-43DE-8F69-A2E5B1728561}" srcOrd="0" destOrd="0" presId="urn:microsoft.com/office/officeart/2005/8/layout/vList4#1"/>
    <dgm:cxn modelId="{8ED2AA02-D7E7-449E-9600-418023F9EF46}" type="presOf" srcId="{091A9C5F-0BD3-436F-9317-24EDBCBD9DA0}" destId="{DE419197-FA46-41A2-BCEB-11A893E9292F}" srcOrd="1" destOrd="2" presId="urn:microsoft.com/office/officeart/2005/8/layout/vList4#1"/>
    <dgm:cxn modelId="{FBF5EF62-B123-4774-8A89-9B070E53924A}" type="presOf" srcId="{091A9C5F-0BD3-436F-9317-24EDBCBD9DA0}" destId="{9448FA3C-33E6-4575-AB02-B9D853ABB71F}" srcOrd="0" destOrd="2" presId="urn:microsoft.com/office/officeart/2005/8/layout/vList4#1"/>
    <dgm:cxn modelId="{CD10BD57-E375-456B-83F4-45B8927183CA}" type="presOf" srcId="{727FF088-9555-4906-8098-A9795A1D3B5E}" destId="{DE0582BE-0B58-4E09-8B41-A0D275825A19}" srcOrd="1" destOrd="2" presId="urn:microsoft.com/office/officeart/2005/8/layout/vList4#1"/>
    <dgm:cxn modelId="{3BD3D11A-C79B-4B4E-8F2A-1DCC18616D48}" srcId="{EC62C445-5457-48EE-886A-29E2ECEF855A}" destId="{9DB72809-B067-4302-A686-0E1828C8095C}" srcOrd="1" destOrd="0" parTransId="{8898BEEE-5B7B-4A5B-9AE1-1FD0AB328B50}" sibTransId="{B261D368-A9BC-4E6D-956C-798F81141CC0}"/>
    <dgm:cxn modelId="{BD1DC28E-71F3-4FB4-B67A-F83131BB8449}" srcId="{EC62C445-5457-48EE-886A-29E2ECEF855A}" destId="{ED33F76C-31E0-450C-9814-B7A8B1E0B6BF}" srcOrd="2" destOrd="0" parTransId="{76E01C54-E725-47A2-84F3-3F9E7A88826D}" sibTransId="{0F020C61-B62B-459B-9FC8-CED7D8F9A642}"/>
    <dgm:cxn modelId="{60EF4717-C0FC-420C-BE37-565ED18140CB}" type="presOf" srcId="{31196197-F340-4ED7-BA28-72E9418E6989}" destId="{E6E1C00B-895F-4EDA-A1B6-077EE9CA23FF}" srcOrd="1" destOrd="1" presId="urn:microsoft.com/office/officeart/2005/8/layout/vList4#1"/>
    <dgm:cxn modelId="{FD3FADEA-BE24-4503-ABA6-38795E361C55}" type="presOf" srcId="{727FF088-9555-4906-8098-A9795A1D3B5E}" destId="{59A78C89-2B93-4D2C-81BA-2F7B3C940DB5}" srcOrd="0" destOrd="2" presId="urn:microsoft.com/office/officeart/2005/8/layout/vList4#1"/>
    <dgm:cxn modelId="{FCC26559-0D05-437B-A2B8-C28F1F9AA2D5}" type="presOf" srcId="{915ED682-1559-4D65-8E19-58FA0B853C71}" destId="{DE0582BE-0B58-4E09-8B41-A0D275825A19}" srcOrd="1" destOrd="1" presId="urn:microsoft.com/office/officeart/2005/8/layout/vList4#1"/>
    <dgm:cxn modelId="{8DCC8ED6-BB3A-4C76-A57B-9D1727A583AE}" srcId="{ED33F76C-31E0-450C-9814-B7A8B1E0B6BF}" destId="{64A4FA9B-8A3B-43D8-856C-C30DE8A8361C}" srcOrd="0" destOrd="0" parTransId="{5938A742-BD1C-400B-A699-BB9ADB00C748}" sibTransId="{D4A08348-8B66-421E-A0F6-EE3EACE82526}"/>
    <dgm:cxn modelId="{7A51814D-3BFE-48EA-B139-1A70D9B60FFE}" srcId="{3F9F0859-EA4D-4975-AE2D-02E85FD6DEBD}" destId="{31196197-F340-4ED7-BA28-72E9418E6989}" srcOrd="0" destOrd="0" parTransId="{9C6BD41B-2950-4957-87C0-C5B8BFE1607C}" sibTransId="{7455A20B-F0FB-4501-AB76-77399AC75D71}"/>
    <dgm:cxn modelId="{77E85752-7469-4942-8B4B-B6B1E424EA44}" type="presOf" srcId="{EC62C445-5457-48EE-886A-29E2ECEF855A}" destId="{C3DE7FF7-3EE2-4794-B83D-AE6DC0F02A99}" srcOrd="0" destOrd="0" presId="urn:microsoft.com/office/officeart/2005/8/layout/vList4#1"/>
    <dgm:cxn modelId="{8EC3FB5F-8056-4805-8B61-28EB5E52DDB3}" type="presOf" srcId="{64A4FA9B-8A3B-43D8-856C-C30DE8A8361C}" destId="{9448FA3C-33E6-4575-AB02-B9D853ABB71F}" srcOrd="0" destOrd="1" presId="urn:microsoft.com/office/officeart/2005/8/layout/vList4#1"/>
    <dgm:cxn modelId="{C9A6BED0-4FAA-40C3-9491-C29A52C15144}" srcId="{EC62C445-5457-48EE-886A-29E2ECEF855A}" destId="{3F9F0859-EA4D-4975-AE2D-02E85FD6DEBD}" srcOrd="0" destOrd="0" parTransId="{B030BEEA-D1A2-4351-96E0-1AAA4F0BBC02}" sibTransId="{A9FD5F4B-76C1-4F48-A52B-DA2E25FA8EA3}"/>
    <dgm:cxn modelId="{CF434A90-355E-4038-AC08-69ED95B08A0B}" type="presOf" srcId="{64A4FA9B-8A3B-43D8-856C-C30DE8A8361C}" destId="{DE419197-FA46-41A2-BCEB-11A893E9292F}" srcOrd="1" destOrd="1" presId="urn:microsoft.com/office/officeart/2005/8/layout/vList4#1"/>
    <dgm:cxn modelId="{C712E0BC-3FAD-45D4-A206-D951CF2EFFD4}" type="presOf" srcId="{3F9F0859-EA4D-4975-AE2D-02E85FD6DEBD}" destId="{E6E1C00B-895F-4EDA-A1B6-077EE9CA23FF}" srcOrd="1" destOrd="0" presId="urn:microsoft.com/office/officeart/2005/8/layout/vList4#1"/>
    <dgm:cxn modelId="{72729B65-7CE5-4311-9AAB-7401A6903192}" type="presOf" srcId="{ED33F76C-31E0-450C-9814-B7A8B1E0B6BF}" destId="{DE419197-FA46-41A2-BCEB-11A893E9292F}" srcOrd="1" destOrd="0" presId="urn:microsoft.com/office/officeart/2005/8/layout/vList4#1"/>
    <dgm:cxn modelId="{41DAE081-496E-4D07-91CE-A23ABC486B7A}" srcId="{9DB72809-B067-4302-A686-0E1828C8095C}" destId="{727FF088-9555-4906-8098-A9795A1D3B5E}" srcOrd="1" destOrd="0" parTransId="{5E31E5A2-A28A-4983-B545-685F5F6FB2FE}" sibTransId="{CCE9EAF4-5608-4532-AD36-C4C51723E206}"/>
    <dgm:cxn modelId="{908DFF18-8E20-4CD6-8573-CFAFC0ED8140}" srcId="{ED33F76C-31E0-450C-9814-B7A8B1E0B6BF}" destId="{091A9C5F-0BD3-436F-9317-24EDBCBD9DA0}" srcOrd="1" destOrd="0" parTransId="{1D1D7E69-14FA-429C-B92A-7FCB2778F0D1}" sibTransId="{50028B91-293C-47C1-BCA0-11C47931C381}"/>
    <dgm:cxn modelId="{A5AB5BFF-A207-4A31-909B-EE584DD0B505}" type="presOf" srcId="{ED33F76C-31E0-450C-9814-B7A8B1E0B6BF}" destId="{9448FA3C-33E6-4575-AB02-B9D853ABB71F}" srcOrd="0" destOrd="0" presId="urn:microsoft.com/office/officeart/2005/8/layout/vList4#1"/>
    <dgm:cxn modelId="{A979AC9F-CC5C-475B-86D1-DB3DEA69773A}" type="presOf" srcId="{31196197-F340-4ED7-BA28-72E9418E6989}" destId="{13CC9CCD-5367-43DE-8F69-A2E5B1728561}" srcOrd="0" destOrd="1" presId="urn:microsoft.com/office/officeart/2005/8/layout/vList4#1"/>
    <dgm:cxn modelId="{56851DF4-8431-408B-92DB-064617BCFEB3}" type="presOf" srcId="{9DB72809-B067-4302-A686-0E1828C8095C}" destId="{DE0582BE-0B58-4E09-8B41-A0D275825A19}" srcOrd="1" destOrd="0" presId="urn:microsoft.com/office/officeart/2005/8/layout/vList4#1"/>
    <dgm:cxn modelId="{4ECE70D8-E3B7-4F43-93DA-B48722AC5101}" type="presParOf" srcId="{C3DE7FF7-3EE2-4794-B83D-AE6DC0F02A99}" destId="{F0EC3BF1-6901-4223-AD48-3872BC6A4D4F}" srcOrd="0" destOrd="0" presId="urn:microsoft.com/office/officeart/2005/8/layout/vList4#1"/>
    <dgm:cxn modelId="{C5732B89-763B-4ABF-A137-E4576C795E98}" type="presParOf" srcId="{F0EC3BF1-6901-4223-AD48-3872BC6A4D4F}" destId="{13CC9CCD-5367-43DE-8F69-A2E5B1728561}" srcOrd="0" destOrd="0" presId="urn:microsoft.com/office/officeart/2005/8/layout/vList4#1"/>
    <dgm:cxn modelId="{7A34EE84-E142-44A5-A3C2-7DBA592D8EAF}" type="presParOf" srcId="{F0EC3BF1-6901-4223-AD48-3872BC6A4D4F}" destId="{E1066260-7ECF-4253-B862-3695DFB30B6B}" srcOrd="1" destOrd="0" presId="urn:microsoft.com/office/officeart/2005/8/layout/vList4#1"/>
    <dgm:cxn modelId="{503EF0FC-CAAD-4ABE-837E-F9778402FEBE}" type="presParOf" srcId="{F0EC3BF1-6901-4223-AD48-3872BC6A4D4F}" destId="{E6E1C00B-895F-4EDA-A1B6-077EE9CA23FF}" srcOrd="2" destOrd="0" presId="urn:microsoft.com/office/officeart/2005/8/layout/vList4#1"/>
    <dgm:cxn modelId="{F1EF8706-703D-4F86-AD33-986844D031B8}" type="presParOf" srcId="{C3DE7FF7-3EE2-4794-B83D-AE6DC0F02A99}" destId="{EA92706B-D05F-4047-923E-4B47C2FB4D5D}" srcOrd="1" destOrd="0" presId="urn:microsoft.com/office/officeart/2005/8/layout/vList4#1"/>
    <dgm:cxn modelId="{23BE8DA0-F4DE-4AAD-8602-D6083E5C21E1}" type="presParOf" srcId="{C3DE7FF7-3EE2-4794-B83D-AE6DC0F02A99}" destId="{6D5511A5-E069-44ED-AA2E-7155F956B944}" srcOrd="2" destOrd="0" presId="urn:microsoft.com/office/officeart/2005/8/layout/vList4#1"/>
    <dgm:cxn modelId="{98F919DF-D934-488F-B78C-33386EB7BC2A}" type="presParOf" srcId="{6D5511A5-E069-44ED-AA2E-7155F956B944}" destId="{59A78C89-2B93-4D2C-81BA-2F7B3C940DB5}" srcOrd="0" destOrd="0" presId="urn:microsoft.com/office/officeart/2005/8/layout/vList4#1"/>
    <dgm:cxn modelId="{9792A6FD-96EF-4EDF-A790-EEF5534EF507}" type="presParOf" srcId="{6D5511A5-E069-44ED-AA2E-7155F956B944}" destId="{659AE19A-B706-4E2F-B2F3-634C516F19DB}" srcOrd="1" destOrd="0" presId="urn:microsoft.com/office/officeart/2005/8/layout/vList4#1"/>
    <dgm:cxn modelId="{931A7725-374A-4BC0-B0B3-439B228D0CD5}" type="presParOf" srcId="{6D5511A5-E069-44ED-AA2E-7155F956B944}" destId="{DE0582BE-0B58-4E09-8B41-A0D275825A19}" srcOrd="2" destOrd="0" presId="urn:microsoft.com/office/officeart/2005/8/layout/vList4#1"/>
    <dgm:cxn modelId="{6C2B69C0-4090-46A3-A507-AF54DA69B0BE}" type="presParOf" srcId="{C3DE7FF7-3EE2-4794-B83D-AE6DC0F02A99}" destId="{6DA1FB79-A74D-49E2-BFFE-55DA1721AD77}" srcOrd="3" destOrd="0" presId="urn:microsoft.com/office/officeart/2005/8/layout/vList4#1"/>
    <dgm:cxn modelId="{74B0ABBA-E61E-4D8D-A22D-A499CC27D257}" type="presParOf" srcId="{C3DE7FF7-3EE2-4794-B83D-AE6DC0F02A99}" destId="{5AC0C435-B37D-450C-889A-6F4EC411B0A2}" srcOrd="4" destOrd="0" presId="urn:microsoft.com/office/officeart/2005/8/layout/vList4#1"/>
    <dgm:cxn modelId="{83F24275-9AB9-42E4-84F9-BE14E188456B}" type="presParOf" srcId="{5AC0C435-B37D-450C-889A-6F4EC411B0A2}" destId="{9448FA3C-33E6-4575-AB02-B9D853ABB71F}" srcOrd="0" destOrd="0" presId="urn:microsoft.com/office/officeart/2005/8/layout/vList4#1"/>
    <dgm:cxn modelId="{DD44C75F-A396-4154-A63B-727E3D755FB1}" type="presParOf" srcId="{5AC0C435-B37D-450C-889A-6F4EC411B0A2}" destId="{A261D2EA-F873-4B4D-99D2-EA9B0E4EAD6F}" srcOrd="1" destOrd="0" presId="urn:microsoft.com/office/officeart/2005/8/layout/vList4#1"/>
    <dgm:cxn modelId="{0BBA37CA-A993-42C0-A736-4C088A045DB3}" type="presParOf" srcId="{5AC0C435-B37D-450C-889A-6F4EC411B0A2}" destId="{DE419197-FA46-41A2-BCEB-11A893E9292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2FEED8-CC2A-44FA-9EF1-0029785E323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F61984F-F595-4B8C-ACA0-CF1D4DFE9A7E}">
      <dgm:prSet phldrT="[Text]" custT="1"/>
      <dgm:spPr/>
      <dgm:t>
        <a:bodyPr/>
        <a:lstStyle/>
        <a:p>
          <a:r>
            <a:rPr lang="hr-HR" sz="1800" dirty="0" smtClean="0"/>
            <a:t>Identifikacija rizika</a:t>
          </a:r>
          <a:endParaRPr lang="hr-HR" sz="1800" dirty="0"/>
        </a:p>
      </dgm:t>
    </dgm:pt>
    <dgm:pt modelId="{8CBE400C-614E-4BC6-B2B0-36BC77D506BA}" type="parTrans" cxnId="{7E5DFBA9-AC18-4669-B6BB-89EF8BB2A065}">
      <dgm:prSet/>
      <dgm:spPr/>
      <dgm:t>
        <a:bodyPr/>
        <a:lstStyle/>
        <a:p>
          <a:endParaRPr lang="hr-HR"/>
        </a:p>
      </dgm:t>
    </dgm:pt>
    <dgm:pt modelId="{91BF8C10-39E4-4136-8F55-CFC99EAF9039}" type="sibTrans" cxnId="{7E5DFBA9-AC18-4669-B6BB-89EF8BB2A065}">
      <dgm:prSet/>
      <dgm:spPr/>
      <dgm:t>
        <a:bodyPr/>
        <a:lstStyle/>
        <a:p>
          <a:endParaRPr lang="hr-HR"/>
        </a:p>
      </dgm:t>
    </dgm:pt>
    <dgm:pt modelId="{B860A7A2-4CBD-45DC-B538-745C468C8120}">
      <dgm:prSet phldrT="[Text]" custT="1"/>
      <dgm:spPr/>
      <dgm:t>
        <a:bodyPr/>
        <a:lstStyle/>
        <a:p>
          <a:r>
            <a:rPr lang="hr-HR" sz="1800" dirty="0" smtClean="0"/>
            <a:t>Liječenje</a:t>
          </a:r>
          <a:endParaRPr lang="hr-HR" sz="1800" dirty="0"/>
        </a:p>
      </dgm:t>
    </dgm:pt>
    <dgm:pt modelId="{82686B12-F75A-4370-983F-4FB0F006769F}" type="parTrans" cxnId="{B418D281-2F5C-4309-99BD-F15E5B92A00A}">
      <dgm:prSet/>
      <dgm:spPr/>
      <dgm:t>
        <a:bodyPr/>
        <a:lstStyle/>
        <a:p>
          <a:endParaRPr lang="hr-HR"/>
        </a:p>
      </dgm:t>
    </dgm:pt>
    <dgm:pt modelId="{8FFC2BB3-9D24-4B3E-A1FF-4E0158F4428A}" type="sibTrans" cxnId="{B418D281-2F5C-4309-99BD-F15E5B92A00A}">
      <dgm:prSet/>
      <dgm:spPr/>
      <dgm:t>
        <a:bodyPr/>
        <a:lstStyle/>
        <a:p>
          <a:endParaRPr lang="hr-HR"/>
        </a:p>
      </dgm:t>
    </dgm:pt>
    <dgm:pt modelId="{4414E66D-2958-41E0-A58B-8B857C51345B}" type="pres">
      <dgm:prSet presAssocID="{1C2FEED8-CC2A-44FA-9EF1-0029785E323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F1393DA-986D-440E-94BC-5571BF7E24E5}" type="pres">
      <dgm:prSet presAssocID="{1C2FEED8-CC2A-44FA-9EF1-0029785E3235}" presName="divider" presStyleLbl="fgShp" presStyleIdx="0" presStyleCn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954544E2-1AFA-4437-B636-75D6AF80AA22}" type="pres">
      <dgm:prSet presAssocID="{3F61984F-F595-4B8C-ACA0-CF1D4DFE9A7E}" presName="downArrow" presStyleLbl="node1" presStyleIdx="0" presStyleCnt="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C2680366-04B9-45D8-9427-446173716690}" type="pres">
      <dgm:prSet presAssocID="{3F61984F-F595-4B8C-ACA0-CF1D4DFE9A7E}" presName="downArrowText" presStyleLbl="revTx" presStyleIdx="0" presStyleCnt="2" custScaleX="312500" custLinFactNeighborX="967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07E64A-D4CA-44B5-B3B4-C9A98026D627}" type="pres">
      <dgm:prSet presAssocID="{B860A7A2-4CBD-45DC-B538-745C468C8120}" presName="upArrow" presStyleLbl="node1" presStyleIdx="1" presStyleCnt="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E4FB3A15-0326-47DD-B67E-EEE7D136A7CC}" type="pres">
      <dgm:prSet presAssocID="{B860A7A2-4CBD-45DC-B538-745C468C8120}" presName="upArrowText" presStyleLbl="revTx" presStyleIdx="1" presStyleCnt="2" custScaleX="3125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5DFBA9-AC18-4669-B6BB-89EF8BB2A065}" srcId="{1C2FEED8-CC2A-44FA-9EF1-0029785E3235}" destId="{3F61984F-F595-4B8C-ACA0-CF1D4DFE9A7E}" srcOrd="0" destOrd="0" parTransId="{8CBE400C-614E-4BC6-B2B0-36BC77D506BA}" sibTransId="{91BF8C10-39E4-4136-8F55-CFC99EAF9039}"/>
    <dgm:cxn modelId="{0881D234-4EFB-4267-863E-9FBDBF345772}" type="presOf" srcId="{B860A7A2-4CBD-45DC-B538-745C468C8120}" destId="{E4FB3A15-0326-47DD-B67E-EEE7D136A7CC}" srcOrd="0" destOrd="0" presId="urn:microsoft.com/office/officeart/2005/8/layout/arrow3"/>
    <dgm:cxn modelId="{23C211F0-8C40-4AA1-ABBA-59F946007E22}" type="presOf" srcId="{1C2FEED8-CC2A-44FA-9EF1-0029785E3235}" destId="{4414E66D-2958-41E0-A58B-8B857C51345B}" srcOrd="0" destOrd="0" presId="urn:microsoft.com/office/officeart/2005/8/layout/arrow3"/>
    <dgm:cxn modelId="{B418D281-2F5C-4309-99BD-F15E5B92A00A}" srcId="{1C2FEED8-CC2A-44FA-9EF1-0029785E3235}" destId="{B860A7A2-4CBD-45DC-B538-745C468C8120}" srcOrd="1" destOrd="0" parTransId="{82686B12-F75A-4370-983F-4FB0F006769F}" sibTransId="{8FFC2BB3-9D24-4B3E-A1FF-4E0158F4428A}"/>
    <dgm:cxn modelId="{5EF8D1BF-7339-4946-AC3E-8B67F5DC28A4}" type="presOf" srcId="{3F61984F-F595-4B8C-ACA0-CF1D4DFE9A7E}" destId="{C2680366-04B9-45D8-9427-446173716690}" srcOrd="0" destOrd="0" presId="urn:microsoft.com/office/officeart/2005/8/layout/arrow3"/>
    <dgm:cxn modelId="{1429DA9D-11EF-49CC-830D-FBCB31EC78FB}" type="presParOf" srcId="{4414E66D-2958-41E0-A58B-8B857C51345B}" destId="{4F1393DA-986D-440E-94BC-5571BF7E24E5}" srcOrd="0" destOrd="0" presId="urn:microsoft.com/office/officeart/2005/8/layout/arrow3"/>
    <dgm:cxn modelId="{B08BCB82-F0D3-4471-822A-4EB5608699BE}" type="presParOf" srcId="{4414E66D-2958-41E0-A58B-8B857C51345B}" destId="{954544E2-1AFA-4437-B636-75D6AF80AA22}" srcOrd="1" destOrd="0" presId="urn:microsoft.com/office/officeart/2005/8/layout/arrow3"/>
    <dgm:cxn modelId="{AB70F41A-BE03-4E60-BE72-E6E9D59E31F5}" type="presParOf" srcId="{4414E66D-2958-41E0-A58B-8B857C51345B}" destId="{C2680366-04B9-45D8-9427-446173716690}" srcOrd="2" destOrd="0" presId="urn:microsoft.com/office/officeart/2005/8/layout/arrow3"/>
    <dgm:cxn modelId="{F913BE4B-2EA5-4D2B-9242-FD14D4CC77F6}" type="presParOf" srcId="{4414E66D-2958-41E0-A58B-8B857C51345B}" destId="{DB07E64A-D4CA-44B5-B3B4-C9A98026D627}" srcOrd="3" destOrd="0" presId="urn:microsoft.com/office/officeart/2005/8/layout/arrow3"/>
    <dgm:cxn modelId="{E4AB1BBF-7E72-4B5E-9999-8C2B7588E60F}" type="presParOf" srcId="{4414E66D-2958-41E0-A58B-8B857C51345B}" destId="{E4FB3A15-0326-47DD-B67E-EEE7D136A7C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DEE552-2485-48E9-B908-6CF83717ACE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73A07B3E-24E4-460E-B4D6-DDB3C96C275B}">
      <dgm:prSet phldrT="[Text]" custT="1"/>
      <dgm:spPr/>
      <dgm:t>
        <a:bodyPr/>
        <a:lstStyle/>
        <a:p>
          <a:r>
            <a:rPr lang="hr-HR" sz="1600" b="1" dirty="0" smtClean="0">
              <a:solidFill>
                <a:schemeClr val="tx1"/>
              </a:solidFill>
            </a:rPr>
            <a:t>ITM (indeks tjelesne mase) kg/m2</a:t>
          </a:r>
          <a:endParaRPr lang="hr-HR" sz="1600" b="1" dirty="0">
            <a:solidFill>
              <a:schemeClr val="tx1"/>
            </a:solidFill>
          </a:endParaRPr>
        </a:p>
      </dgm:t>
    </dgm:pt>
    <dgm:pt modelId="{C301E11F-383E-4843-8AA6-C23B267A1546}" type="parTrans" cxnId="{F483207F-92DE-4983-8F27-F8CB556DB143}">
      <dgm:prSet/>
      <dgm:spPr/>
      <dgm:t>
        <a:bodyPr/>
        <a:lstStyle/>
        <a:p>
          <a:endParaRPr lang="hr-HR"/>
        </a:p>
      </dgm:t>
    </dgm:pt>
    <dgm:pt modelId="{2D3D9339-F207-4BFD-A852-77D6EBCA469C}" type="sibTrans" cxnId="{F483207F-92DE-4983-8F27-F8CB556DB143}">
      <dgm:prSet/>
      <dgm:spPr/>
      <dgm:t>
        <a:bodyPr/>
        <a:lstStyle/>
        <a:p>
          <a:endParaRPr lang="hr-HR"/>
        </a:p>
      </dgm:t>
    </dgm:pt>
    <dgm:pt modelId="{69FF288A-55E2-40EF-81A5-F8FD32B2802D}">
      <dgm:prSet phldrT="[Text]" custT="1"/>
      <dgm:spPr/>
      <dgm:t>
        <a:bodyPr/>
        <a:lstStyle/>
        <a:p>
          <a:r>
            <a:rPr lang="hr-HR" sz="1600" b="1" dirty="0" smtClean="0"/>
            <a:t>kod svakog pregleda</a:t>
          </a:r>
          <a:endParaRPr lang="hr-HR" sz="1600" b="1" dirty="0"/>
        </a:p>
      </dgm:t>
    </dgm:pt>
    <dgm:pt modelId="{F20E71BE-B778-4E49-9D8D-F5660F2A5324}" type="parTrans" cxnId="{27934701-47B0-400A-B120-0DE7B8771942}">
      <dgm:prSet/>
      <dgm:spPr/>
      <dgm:t>
        <a:bodyPr/>
        <a:lstStyle/>
        <a:p>
          <a:endParaRPr lang="hr-HR"/>
        </a:p>
      </dgm:t>
    </dgm:pt>
    <dgm:pt modelId="{CB9707FE-4558-4D7A-B915-FD938E72849A}" type="sibTrans" cxnId="{27934701-47B0-400A-B120-0DE7B8771942}">
      <dgm:prSet/>
      <dgm:spPr/>
      <dgm:t>
        <a:bodyPr/>
        <a:lstStyle/>
        <a:p>
          <a:endParaRPr lang="hr-HR"/>
        </a:p>
      </dgm:t>
    </dgm:pt>
    <dgm:pt modelId="{94BE52E0-0BCD-46F0-B937-C9FFE2D66993}">
      <dgm:prSet phldrT="[Text]" custT="1"/>
      <dgm:spPr/>
      <dgm:t>
        <a:bodyPr/>
        <a:lstStyle/>
        <a:p>
          <a:r>
            <a:rPr lang="hr-HR" sz="1600" b="1" dirty="0" smtClean="0">
              <a:solidFill>
                <a:schemeClr val="tx1"/>
              </a:solidFill>
            </a:rPr>
            <a:t>Omjer struka i bokova (WHR)</a:t>
          </a:r>
          <a:endParaRPr lang="hr-HR" sz="1600" b="1" dirty="0">
            <a:solidFill>
              <a:schemeClr val="tx1"/>
            </a:solidFill>
          </a:endParaRPr>
        </a:p>
      </dgm:t>
    </dgm:pt>
    <dgm:pt modelId="{E3F48A04-6516-41B1-B22E-E9BFB1A82CF7}" type="parTrans" cxnId="{AAAD75D4-84AD-4DE8-92E0-FE76ACEFA65F}">
      <dgm:prSet/>
      <dgm:spPr/>
      <dgm:t>
        <a:bodyPr/>
        <a:lstStyle/>
        <a:p>
          <a:endParaRPr lang="hr-HR"/>
        </a:p>
      </dgm:t>
    </dgm:pt>
    <dgm:pt modelId="{FFCF5F88-AAAE-4EC4-AEC9-9E6C2FDE041A}" type="sibTrans" cxnId="{AAAD75D4-84AD-4DE8-92E0-FE76ACEFA65F}">
      <dgm:prSet/>
      <dgm:spPr/>
      <dgm:t>
        <a:bodyPr/>
        <a:lstStyle/>
        <a:p>
          <a:endParaRPr lang="hr-HR"/>
        </a:p>
      </dgm:t>
    </dgm:pt>
    <dgm:pt modelId="{AB9B2887-BE79-4580-B45D-65042E0BF85A}">
      <dgm:prSet phldrT="[Text]" custT="1"/>
      <dgm:spPr/>
      <dgm:t>
        <a:bodyPr/>
        <a:lstStyle/>
        <a:p>
          <a:r>
            <a:rPr lang="hr-HR" sz="1600" b="1" dirty="0" smtClean="0"/>
            <a:t>Kod svakog pregleda</a:t>
          </a:r>
          <a:endParaRPr lang="hr-HR" sz="1600" b="1" dirty="0"/>
        </a:p>
      </dgm:t>
    </dgm:pt>
    <dgm:pt modelId="{D7E7D475-FF2F-47BB-B1BC-D325E0DEE40D}" type="parTrans" cxnId="{EAE0496E-FE3C-4115-AEF9-FC1CABC61A38}">
      <dgm:prSet/>
      <dgm:spPr/>
      <dgm:t>
        <a:bodyPr/>
        <a:lstStyle/>
        <a:p>
          <a:endParaRPr lang="hr-HR"/>
        </a:p>
      </dgm:t>
    </dgm:pt>
    <dgm:pt modelId="{AEDA0109-C756-450D-BF72-9DD45CEC0EAC}" type="sibTrans" cxnId="{EAE0496E-FE3C-4115-AEF9-FC1CABC61A38}">
      <dgm:prSet/>
      <dgm:spPr/>
      <dgm:t>
        <a:bodyPr/>
        <a:lstStyle/>
        <a:p>
          <a:endParaRPr lang="hr-HR"/>
        </a:p>
      </dgm:t>
    </dgm:pt>
    <dgm:pt modelId="{0B2DB4BD-A64F-4894-816D-BEC4A77B7F9C}">
      <dgm:prSet phldrT="[Text]" custT="1"/>
      <dgm:spPr/>
      <dgm:t>
        <a:bodyPr/>
        <a:lstStyle/>
        <a:p>
          <a:r>
            <a:rPr lang="hr-HR" sz="1600" b="1" dirty="0" smtClean="0">
              <a:solidFill>
                <a:schemeClr val="tx1"/>
              </a:solidFill>
            </a:rPr>
            <a:t>RR</a:t>
          </a:r>
          <a:r>
            <a:rPr lang="hr-HR" sz="1050" b="1" dirty="0" smtClean="0">
              <a:solidFill>
                <a:schemeClr val="tx1"/>
              </a:solidFill>
            </a:rPr>
            <a:t> </a:t>
          </a:r>
          <a:endParaRPr lang="hr-HR" sz="1050" b="1" dirty="0">
            <a:solidFill>
              <a:schemeClr val="tx1"/>
            </a:solidFill>
          </a:endParaRPr>
        </a:p>
      </dgm:t>
    </dgm:pt>
    <dgm:pt modelId="{E030C460-7BF7-44A4-ACDA-548CD8D12317}" type="parTrans" cxnId="{221CD4BF-78D9-4C2B-A491-B6F8F7042539}">
      <dgm:prSet/>
      <dgm:spPr/>
      <dgm:t>
        <a:bodyPr/>
        <a:lstStyle/>
        <a:p>
          <a:endParaRPr lang="hr-HR"/>
        </a:p>
      </dgm:t>
    </dgm:pt>
    <dgm:pt modelId="{513CD80F-6150-41B8-A952-37FB668D9D88}" type="sibTrans" cxnId="{221CD4BF-78D9-4C2B-A491-B6F8F7042539}">
      <dgm:prSet/>
      <dgm:spPr/>
      <dgm:t>
        <a:bodyPr/>
        <a:lstStyle/>
        <a:p>
          <a:endParaRPr lang="hr-HR"/>
        </a:p>
      </dgm:t>
    </dgm:pt>
    <dgm:pt modelId="{6F08193A-EAC4-4E4F-A2F3-5CFCB3053E05}">
      <dgm:prSet phldrT="[Text]" custT="1"/>
      <dgm:spPr/>
      <dgm:t>
        <a:bodyPr/>
        <a:lstStyle/>
        <a:p>
          <a:r>
            <a:rPr lang="hr-HR" sz="1600" b="1" dirty="0" smtClean="0"/>
            <a:t>svaki pregled ITM &gt;25 kg/m2</a:t>
          </a:r>
          <a:endParaRPr lang="hr-HR" sz="1600" b="1" dirty="0"/>
        </a:p>
      </dgm:t>
    </dgm:pt>
    <dgm:pt modelId="{3570CE0E-E704-4DD9-BB4C-5E7964B73162}" type="parTrans" cxnId="{578EC472-40F9-41D3-BC07-34D2ADAF76DE}">
      <dgm:prSet/>
      <dgm:spPr/>
      <dgm:t>
        <a:bodyPr/>
        <a:lstStyle/>
        <a:p>
          <a:endParaRPr lang="hr-HR"/>
        </a:p>
      </dgm:t>
    </dgm:pt>
    <dgm:pt modelId="{78F1667E-D61F-48CA-A65A-08C2092CC6B1}" type="sibTrans" cxnId="{578EC472-40F9-41D3-BC07-34D2ADAF76DE}">
      <dgm:prSet/>
      <dgm:spPr/>
      <dgm:t>
        <a:bodyPr/>
        <a:lstStyle/>
        <a:p>
          <a:endParaRPr lang="hr-HR"/>
        </a:p>
      </dgm:t>
    </dgm:pt>
    <dgm:pt modelId="{1DACDE76-722F-4D3C-A879-6E93866E5661}">
      <dgm:prSet phldrT="[Text]" custT="1"/>
      <dgm:spPr/>
      <dgm:t>
        <a:bodyPr/>
        <a:lstStyle/>
        <a:p>
          <a:r>
            <a:rPr lang="hr-HR" sz="1800" b="1" dirty="0" smtClean="0">
              <a:solidFill>
                <a:schemeClr val="tx1"/>
              </a:solidFill>
            </a:rPr>
            <a:t>Lipidogram</a:t>
          </a:r>
          <a:endParaRPr lang="hr-HR" sz="1800" b="1" dirty="0">
            <a:solidFill>
              <a:schemeClr val="tx1"/>
            </a:solidFill>
          </a:endParaRPr>
        </a:p>
      </dgm:t>
    </dgm:pt>
    <dgm:pt modelId="{5E0AE105-2887-44A0-9B24-2CA2F65DF272}" type="parTrans" cxnId="{A68D3B57-6872-4F21-90D3-5BB524F76AEF}">
      <dgm:prSet/>
      <dgm:spPr/>
      <dgm:t>
        <a:bodyPr/>
        <a:lstStyle/>
        <a:p>
          <a:endParaRPr lang="hr-HR"/>
        </a:p>
      </dgm:t>
    </dgm:pt>
    <dgm:pt modelId="{C77F4DD5-A0CC-409F-B362-91C0FB85B237}" type="sibTrans" cxnId="{A68D3B57-6872-4F21-90D3-5BB524F76AEF}">
      <dgm:prSet/>
      <dgm:spPr/>
      <dgm:t>
        <a:bodyPr/>
        <a:lstStyle/>
        <a:p>
          <a:endParaRPr lang="hr-HR"/>
        </a:p>
      </dgm:t>
    </dgm:pt>
    <dgm:pt modelId="{E2EE4103-8A64-4DC7-A88C-54E7E1420C08}">
      <dgm:prSet phldrT="[Text]" custT="1"/>
      <dgm:spPr/>
      <dgm:t>
        <a:bodyPr/>
        <a:lstStyle/>
        <a:p>
          <a:r>
            <a:rPr lang="hr-HR" sz="1600" b="1" dirty="0" smtClean="0"/>
            <a:t>Svake godine kod  ITM&gt; 25 kg/m2</a:t>
          </a:r>
          <a:endParaRPr lang="hr-HR" sz="1600" b="1" dirty="0"/>
        </a:p>
      </dgm:t>
    </dgm:pt>
    <dgm:pt modelId="{545ECDA6-DFD6-4FFB-A4F7-368A573DB9CB}" type="parTrans" cxnId="{46C396D2-13C6-435C-B795-D700C14163DE}">
      <dgm:prSet/>
      <dgm:spPr/>
      <dgm:t>
        <a:bodyPr/>
        <a:lstStyle/>
        <a:p>
          <a:endParaRPr lang="hr-HR"/>
        </a:p>
      </dgm:t>
    </dgm:pt>
    <dgm:pt modelId="{A0BE5C7F-3339-4E8A-83CB-7FA433B870DD}" type="sibTrans" cxnId="{46C396D2-13C6-435C-B795-D700C14163DE}">
      <dgm:prSet/>
      <dgm:spPr/>
      <dgm:t>
        <a:bodyPr/>
        <a:lstStyle/>
        <a:p>
          <a:endParaRPr lang="hr-HR"/>
        </a:p>
      </dgm:t>
    </dgm:pt>
    <dgm:pt modelId="{E1016CF9-C17D-4539-9266-149AF87983E9}">
      <dgm:prSet phldrT="[Text]" custT="1"/>
      <dgm:spPr/>
      <dgm:t>
        <a:bodyPr/>
        <a:lstStyle/>
        <a:p>
          <a:r>
            <a:rPr lang="hr-HR" sz="1600" b="1" dirty="0" smtClean="0"/>
            <a:t>Svake 2 godine ITM&lt; 25 kg/m2</a:t>
          </a:r>
          <a:endParaRPr lang="hr-HR" sz="1600" b="1" dirty="0"/>
        </a:p>
      </dgm:t>
    </dgm:pt>
    <dgm:pt modelId="{7D31E222-2268-4A71-9164-F4AEDD8E8329}" type="parTrans" cxnId="{CA5BCED0-E3E5-4637-B008-AA44FF7C9E3D}">
      <dgm:prSet/>
      <dgm:spPr/>
      <dgm:t>
        <a:bodyPr/>
        <a:lstStyle/>
        <a:p>
          <a:endParaRPr lang="hr-HR"/>
        </a:p>
      </dgm:t>
    </dgm:pt>
    <dgm:pt modelId="{D4FD216C-6A16-401F-975F-664C1EC7AB96}" type="sibTrans" cxnId="{CA5BCED0-E3E5-4637-B008-AA44FF7C9E3D}">
      <dgm:prSet/>
      <dgm:spPr/>
      <dgm:t>
        <a:bodyPr/>
        <a:lstStyle/>
        <a:p>
          <a:endParaRPr lang="hr-HR"/>
        </a:p>
      </dgm:t>
    </dgm:pt>
    <dgm:pt modelId="{4E2247E1-D7F6-4910-9B44-1C82D9BBEF21}">
      <dgm:prSet phldrT="[Text]" custT="1"/>
      <dgm:spPr/>
      <dgm:t>
        <a:bodyPr/>
        <a:lstStyle/>
        <a:p>
          <a:r>
            <a:rPr lang="hr-HR" sz="2000" b="1" dirty="0" smtClean="0">
              <a:solidFill>
                <a:schemeClr val="tx1"/>
              </a:solidFill>
            </a:rPr>
            <a:t>OGTT</a:t>
          </a:r>
          <a:endParaRPr lang="hr-HR" sz="2000" b="1" dirty="0">
            <a:solidFill>
              <a:schemeClr val="tx1"/>
            </a:solidFill>
          </a:endParaRPr>
        </a:p>
      </dgm:t>
    </dgm:pt>
    <dgm:pt modelId="{7E22BFE3-39B0-4ABF-99DB-791959008052}" type="parTrans" cxnId="{FBE5EE94-ABB7-4814-A6B3-987BE19AA334}">
      <dgm:prSet/>
      <dgm:spPr/>
      <dgm:t>
        <a:bodyPr/>
        <a:lstStyle/>
        <a:p>
          <a:endParaRPr lang="hr-HR"/>
        </a:p>
      </dgm:t>
    </dgm:pt>
    <dgm:pt modelId="{1B456E9D-0308-4763-88A9-08DA74159BEE}" type="sibTrans" cxnId="{FBE5EE94-ABB7-4814-A6B3-987BE19AA334}">
      <dgm:prSet/>
      <dgm:spPr/>
      <dgm:t>
        <a:bodyPr/>
        <a:lstStyle/>
        <a:p>
          <a:endParaRPr lang="hr-HR"/>
        </a:p>
      </dgm:t>
    </dgm:pt>
    <dgm:pt modelId="{AA439580-7979-4F1A-96CC-5A6D22A938F5}">
      <dgm:prSet phldrT="[Text]" custT="1"/>
      <dgm:spPr/>
      <dgm:t>
        <a:bodyPr/>
        <a:lstStyle/>
        <a:p>
          <a:r>
            <a:rPr lang="hr-HR" sz="1600" b="1" dirty="0" smtClean="0"/>
            <a:t>Svake 2 godine ITM &lt; 25 kg/m2</a:t>
          </a:r>
          <a:endParaRPr lang="hr-HR" sz="1600" b="1" dirty="0"/>
        </a:p>
      </dgm:t>
    </dgm:pt>
    <dgm:pt modelId="{6D22531E-F2DE-4C47-84A8-CF1C76D3DFCE}" type="parTrans" cxnId="{EC2CD58E-5031-44EF-883A-1DD289F6D4EB}">
      <dgm:prSet/>
      <dgm:spPr/>
      <dgm:t>
        <a:bodyPr/>
        <a:lstStyle/>
        <a:p>
          <a:endParaRPr lang="hr-HR"/>
        </a:p>
      </dgm:t>
    </dgm:pt>
    <dgm:pt modelId="{4FAAEAE4-759A-488E-BD4C-24AF6DD58CD4}" type="sibTrans" cxnId="{EC2CD58E-5031-44EF-883A-1DD289F6D4EB}">
      <dgm:prSet/>
      <dgm:spPr/>
      <dgm:t>
        <a:bodyPr/>
        <a:lstStyle/>
        <a:p>
          <a:endParaRPr lang="hr-HR"/>
        </a:p>
      </dgm:t>
    </dgm:pt>
    <dgm:pt modelId="{001912F0-8CE4-4D4A-9531-580FCAFDDD50}">
      <dgm:prSet phldrT="[Text]" custT="1"/>
      <dgm:spPr/>
      <dgm:t>
        <a:bodyPr/>
        <a:lstStyle/>
        <a:p>
          <a:r>
            <a:rPr lang="hr-HR" sz="1600" b="1" dirty="0" smtClean="0"/>
            <a:t>Svake godine kod ITM&gt; 25 kg/m2</a:t>
          </a:r>
          <a:endParaRPr lang="hr-HR" sz="1600" b="1" dirty="0"/>
        </a:p>
      </dgm:t>
    </dgm:pt>
    <dgm:pt modelId="{2CE8A097-7FD1-4299-B57C-A070E42CEBA0}" type="parTrans" cxnId="{1393C888-3682-42AE-8B33-A24F9109FFE3}">
      <dgm:prSet/>
      <dgm:spPr/>
      <dgm:t>
        <a:bodyPr/>
        <a:lstStyle/>
        <a:p>
          <a:endParaRPr lang="hr-HR"/>
        </a:p>
      </dgm:t>
    </dgm:pt>
    <dgm:pt modelId="{2A39E6DB-955D-43F8-9B89-02C67546A752}" type="sibTrans" cxnId="{1393C888-3682-42AE-8B33-A24F9109FFE3}">
      <dgm:prSet/>
      <dgm:spPr/>
      <dgm:t>
        <a:bodyPr/>
        <a:lstStyle/>
        <a:p>
          <a:endParaRPr lang="hr-HR"/>
        </a:p>
      </dgm:t>
    </dgm:pt>
    <dgm:pt modelId="{7D56C186-74DC-41B9-80B2-BD7046E13DE6}">
      <dgm:prSet phldrT="[Text]" custT="1"/>
      <dgm:spPr/>
      <dgm:t>
        <a:bodyPr/>
        <a:lstStyle/>
        <a:p>
          <a:r>
            <a:rPr lang="hr-HR" sz="1800" b="1" dirty="0" smtClean="0"/>
            <a:t>INZULIN 0 i 120 min</a:t>
          </a:r>
          <a:endParaRPr lang="hr-HR" sz="1800" b="1" dirty="0"/>
        </a:p>
      </dgm:t>
    </dgm:pt>
    <dgm:pt modelId="{A7D43577-ABBB-464B-94B2-A3B8536173FF}" type="parTrans" cxnId="{1B9CAF8E-0C8D-4158-BA94-2E0071E1D8AB}">
      <dgm:prSet/>
      <dgm:spPr/>
      <dgm:t>
        <a:bodyPr/>
        <a:lstStyle/>
        <a:p>
          <a:endParaRPr lang="hr-HR"/>
        </a:p>
      </dgm:t>
    </dgm:pt>
    <dgm:pt modelId="{A2718389-8C32-4306-8658-4418C349AD75}" type="sibTrans" cxnId="{1B9CAF8E-0C8D-4158-BA94-2E0071E1D8AB}">
      <dgm:prSet/>
      <dgm:spPr/>
      <dgm:t>
        <a:bodyPr/>
        <a:lstStyle/>
        <a:p>
          <a:endParaRPr lang="hr-HR"/>
        </a:p>
      </dgm:t>
    </dgm:pt>
    <dgm:pt modelId="{CB0D09BC-197B-4A08-8DB4-09D3F05F1C2C}">
      <dgm:prSet phldrT="[Text]" custT="1"/>
      <dgm:spPr/>
      <dgm:t>
        <a:bodyPr/>
        <a:lstStyle/>
        <a:p>
          <a:r>
            <a:rPr lang="hr-HR" sz="1600" b="1" dirty="0" smtClean="0"/>
            <a:t>HOMA- IR  &gt; 2.5</a:t>
          </a:r>
          <a:endParaRPr lang="hr-HR" sz="1600" b="1" dirty="0"/>
        </a:p>
      </dgm:t>
    </dgm:pt>
    <dgm:pt modelId="{EE7DC07D-E9AF-41CD-BE6D-B68B988898FE}" type="parTrans" cxnId="{A783989C-9DD5-4A2E-935F-6BC32A1F58A7}">
      <dgm:prSet/>
      <dgm:spPr/>
      <dgm:t>
        <a:bodyPr/>
        <a:lstStyle/>
        <a:p>
          <a:endParaRPr lang="hr-HR"/>
        </a:p>
      </dgm:t>
    </dgm:pt>
    <dgm:pt modelId="{F3936F3D-C06C-4754-A88C-DA492023008D}" type="sibTrans" cxnId="{A783989C-9DD5-4A2E-935F-6BC32A1F58A7}">
      <dgm:prSet/>
      <dgm:spPr/>
      <dgm:t>
        <a:bodyPr/>
        <a:lstStyle/>
        <a:p>
          <a:endParaRPr lang="hr-HR"/>
        </a:p>
      </dgm:t>
    </dgm:pt>
    <dgm:pt modelId="{E25D9347-41AF-4B0B-B760-E9BFEB1D7710}">
      <dgm:prSet phldrT="[Text]" custT="1"/>
      <dgm:spPr/>
      <dgm:t>
        <a:bodyPr/>
        <a:lstStyle/>
        <a:p>
          <a:r>
            <a:rPr lang="hr-HR" sz="1600" b="1" dirty="0" smtClean="0"/>
            <a:t>HOMA- IR = inzulin x GUK / 22.5</a:t>
          </a:r>
          <a:endParaRPr lang="hr-HR" sz="1600" b="1" dirty="0"/>
        </a:p>
      </dgm:t>
    </dgm:pt>
    <dgm:pt modelId="{15B16010-6222-4BEC-A290-0A685376D029}" type="parTrans" cxnId="{C1FED716-2386-4EDE-918C-0A4D14CF509E}">
      <dgm:prSet/>
      <dgm:spPr/>
    </dgm:pt>
    <dgm:pt modelId="{7BDAA996-31D6-4F77-B86E-ADEE63F09358}" type="sibTrans" cxnId="{C1FED716-2386-4EDE-918C-0A4D14CF509E}">
      <dgm:prSet/>
      <dgm:spPr/>
    </dgm:pt>
    <dgm:pt modelId="{2E073066-825C-43A6-8E13-B45F4E12FE73}">
      <dgm:prSet phldrT="[Text]" custT="1"/>
      <dgm:spPr/>
      <dgm:t>
        <a:bodyPr/>
        <a:lstStyle/>
        <a:p>
          <a:r>
            <a:rPr lang="hr-HR" sz="1600" b="1" dirty="0" smtClean="0"/>
            <a:t>1x godišnje kod ITM &lt;25 kg/m2</a:t>
          </a:r>
          <a:endParaRPr lang="hr-HR" sz="1600" b="1" dirty="0"/>
        </a:p>
      </dgm:t>
    </dgm:pt>
    <dgm:pt modelId="{35A6078E-6606-4FB5-8CEC-0AD59032B04C}" type="parTrans" cxnId="{356FF129-CF3B-4777-9554-633D2A564883}">
      <dgm:prSet/>
      <dgm:spPr/>
    </dgm:pt>
    <dgm:pt modelId="{67EB1B88-0249-4B57-8FAB-F6B62B4D2D20}" type="sibTrans" cxnId="{356FF129-CF3B-4777-9554-633D2A564883}">
      <dgm:prSet/>
      <dgm:spPr/>
    </dgm:pt>
    <dgm:pt modelId="{694E941F-0419-4561-83B1-361F36C4D046}" type="pres">
      <dgm:prSet presAssocID="{FEDEE552-2485-48E9-B908-6CF83717AC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8EAA19D-2C7F-4C4D-83E5-9B12189DC990}" type="pres">
      <dgm:prSet presAssocID="{73A07B3E-24E4-460E-B4D6-DDB3C96C275B}" presName="linNode" presStyleCnt="0"/>
      <dgm:spPr/>
    </dgm:pt>
    <dgm:pt modelId="{DAB2CAFB-2A1C-4F06-8C2C-BA9139AE190E}" type="pres">
      <dgm:prSet presAssocID="{73A07B3E-24E4-460E-B4D6-DDB3C96C275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75D525-22F8-46D5-9C39-7F45121A2F54}" type="pres">
      <dgm:prSet presAssocID="{73A07B3E-24E4-460E-B4D6-DDB3C96C275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5FCC30-791C-4520-9514-796362B0F42F}" type="pres">
      <dgm:prSet presAssocID="{2D3D9339-F207-4BFD-A852-77D6EBCA469C}" presName="sp" presStyleCnt="0"/>
      <dgm:spPr/>
    </dgm:pt>
    <dgm:pt modelId="{3D8F3AE1-02DA-44CA-9418-3D2510FBFE8A}" type="pres">
      <dgm:prSet presAssocID="{94BE52E0-0BCD-46F0-B937-C9FFE2D66993}" presName="linNode" presStyleCnt="0"/>
      <dgm:spPr/>
    </dgm:pt>
    <dgm:pt modelId="{0FB580D5-7488-4AE4-B4F2-8155E0BCDC74}" type="pres">
      <dgm:prSet presAssocID="{94BE52E0-0BCD-46F0-B937-C9FFE2D66993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759747-D1F6-4935-80AA-525DD6D3D41A}" type="pres">
      <dgm:prSet presAssocID="{94BE52E0-0BCD-46F0-B937-C9FFE2D66993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0B9A0B-6803-44F6-85E1-9E6B4761E0B8}" type="pres">
      <dgm:prSet presAssocID="{FFCF5F88-AAAE-4EC4-AEC9-9E6C2FDE041A}" presName="sp" presStyleCnt="0"/>
      <dgm:spPr/>
    </dgm:pt>
    <dgm:pt modelId="{CB5FFD9D-2C38-4276-A2FD-DC04E415DD22}" type="pres">
      <dgm:prSet presAssocID="{0B2DB4BD-A64F-4894-816D-BEC4A77B7F9C}" presName="linNode" presStyleCnt="0"/>
      <dgm:spPr/>
    </dgm:pt>
    <dgm:pt modelId="{AAF1F9A0-650D-4DA7-8867-2F229CD75BF2}" type="pres">
      <dgm:prSet presAssocID="{0B2DB4BD-A64F-4894-816D-BEC4A77B7F9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A3E9B8-4E21-4BBE-8A92-098DED93DEBD}" type="pres">
      <dgm:prSet presAssocID="{0B2DB4BD-A64F-4894-816D-BEC4A77B7F9C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5DE895-5152-425F-B3B5-35CEE640B5EF}" type="pres">
      <dgm:prSet presAssocID="{513CD80F-6150-41B8-A952-37FB668D9D88}" presName="sp" presStyleCnt="0"/>
      <dgm:spPr/>
    </dgm:pt>
    <dgm:pt modelId="{DD388276-C5E1-47C7-9ADD-D705E3034D90}" type="pres">
      <dgm:prSet presAssocID="{1DACDE76-722F-4D3C-A879-6E93866E5661}" presName="linNode" presStyleCnt="0"/>
      <dgm:spPr/>
    </dgm:pt>
    <dgm:pt modelId="{6025DF8F-D05A-4E3D-95EE-EB1503F7FD2A}" type="pres">
      <dgm:prSet presAssocID="{1DACDE76-722F-4D3C-A879-6E93866E5661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BF122C-C981-4D59-8131-7933A600E934}" type="pres">
      <dgm:prSet presAssocID="{1DACDE76-722F-4D3C-A879-6E93866E5661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7777AF-2FB8-4CC4-AAF6-0B9EF762DAAA}" type="pres">
      <dgm:prSet presAssocID="{C77F4DD5-A0CC-409F-B362-91C0FB85B237}" presName="sp" presStyleCnt="0"/>
      <dgm:spPr/>
    </dgm:pt>
    <dgm:pt modelId="{38848C61-3C00-4FDC-AF5F-DEB3E9519E21}" type="pres">
      <dgm:prSet presAssocID="{4E2247E1-D7F6-4910-9B44-1C82D9BBEF21}" presName="linNode" presStyleCnt="0"/>
      <dgm:spPr/>
    </dgm:pt>
    <dgm:pt modelId="{3EE39ADA-5824-4417-9DD0-90E43C431EB1}" type="pres">
      <dgm:prSet presAssocID="{4E2247E1-D7F6-4910-9B44-1C82D9BBEF21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23556E-883F-4E97-87A7-39157A09652E}" type="pres">
      <dgm:prSet presAssocID="{4E2247E1-D7F6-4910-9B44-1C82D9BBEF21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152FB0-DD00-4EF3-A44E-B1B7737FA25B}" type="pres">
      <dgm:prSet presAssocID="{1B456E9D-0308-4763-88A9-08DA74159BEE}" presName="sp" presStyleCnt="0"/>
      <dgm:spPr/>
    </dgm:pt>
    <dgm:pt modelId="{AEDFB9DF-4A07-420F-B5E6-C98944C8EFEC}" type="pres">
      <dgm:prSet presAssocID="{7D56C186-74DC-41B9-80B2-BD7046E13DE6}" presName="linNode" presStyleCnt="0"/>
      <dgm:spPr/>
    </dgm:pt>
    <dgm:pt modelId="{411EF274-A3F3-4E9B-BEBA-E849A85A7EC8}" type="pres">
      <dgm:prSet presAssocID="{7D56C186-74DC-41B9-80B2-BD7046E13DE6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E44C49-A98F-4B59-A08F-BEDE0693DADC}" type="pres">
      <dgm:prSet presAssocID="{7D56C186-74DC-41B9-80B2-BD7046E13DE6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78EC472-40F9-41D3-BC07-34D2ADAF76DE}" srcId="{0B2DB4BD-A64F-4894-816D-BEC4A77B7F9C}" destId="{6F08193A-EAC4-4E4F-A2F3-5CFCB3053E05}" srcOrd="1" destOrd="0" parTransId="{3570CE0E-E704-4DD9-BB4C-5E7964B73162}" sibTransId="{78F1667E-D61F-48CA-A65A-08C2092CC6B1}"/>
    <dgm:cxn modelId="{EAE0496E-FE3C-4115-AEF9-FC1CABC61A38}" srcId="{94BE52E0-0BCD-46F0-B937-C9FFE2D66993}" destId="{AB9B2887-BE79-4580-B45D-65042E0BF85A}" srcOrd="0" destOrd="0" parTransId="{D7E7D475-FF2F-47BB-B1BC-D325E0DEE40D}" sibTransId="{AEDA0109-C756-450D-BF72-9DD45CEC0EAC}"/>
    <dgm:cxn modelId="{FBE5EE94-ABB7-4814-A6B3-987BE19AA334}" srcId="{FEDEE552-2485-48E9-B908-6CF83717ACEF}" destId="{4E2247E1-D7F6-4910-9B44-1C82D9BBEF21}" srcOrd="4" destOrd="0" parTransId="{7E22BFE3-39B0-4ABF-99DB-791959008052}" sibTransId="{1B456E9D-0308-4763-88A9-08DA74159BEE}"/>
    <dgm:cxn modelId="{F61507A9-20FE-45DA-B7A1-DC04290333D0}" type="presOf" srcId="{FEDEE552-2485-48E9-B908-6CF83717ACEF}" destId="{694E941F-0419-4561-83B1-361F36C4D046}" srcOrd="0" destOrd="0" presId="urn:microsoft.com/office/officeart/2005/8/layout/vList5"/>
    <dgm:cxn modelId="{1393C888-3682-42AE-8B33-A24F9109FFE3}" srcId="{4E2247E1-D7F6-4910-9B44-1C82D9BBEF21}" destId="{001912F0-8CE4-4D4A-9531-580FCAFDDD50}" srcOrd="1" destOrd="0" parTransId="{2CE8A097-7FD1-4299-B57C-A070E42CEBA0}" sibTransId="{2A39E6DB-955D-43F8-9B89-02C67546A752}"/>
    <dgm:cxn modelId="{A68D3B57-6872-4F21-90D3-5BB524F76AEF}" srcId="{FEDEE552-2485-48E9-B908-6CF83717ACEF}" destId="{1DACDE76-722F-4D3C-A879-6E93866E5661}" srcOrd="3" destOrd="0" parTransId="{5E0AE105-2887-44A0-9B24-2CA2F65DF272}" sibTransId="{C77F4DD5-A0CC-409F-B362-91C0FB85B237}"/>
    <dgm:cxn modelId="{1E62D487-3FC6-4922-A7F5-80DCCBDECDA2}" type="presOf" srcId="{7D56C186-74DC-41B9-80B2-BD7046E13DE6}" destId="{411EF274-A3F3-4E9B-BEBA-E849A85A7EC8}" srcOrd="0" destOrd="0" presId="urn:microsoft.com/office/officeart/2005/8/layout/vList5"/>
    <dgm:cxn modelId="{CA5BCED0-E3E5-4637-B008-AA44FF7C9E3D}" srcId="{1DACDE76-722F-4D3C-A879-6E93866E5661}" destId="{E1016CF9-C17D-4539-9266-149AF87983E9}" srcOrd="0" destOrd="0" parTransId="{7D31E222-2268-4A71-9164-F4AEDD8E8329}" sibTransId="{D4FD216C-6A16-401F-975F-664C1EC7AB96}"/>
    <dgm:cxn modelId="{AAAD75D4-84AD-4DE8-92E0-FE76ACEFA65F}" srcId="{FEDEE552-2485-48E9-B908-6CF83717ACEF}" destId="{94BE52E0-0BCD-46F0-B937-C9FFE2D66993}" srcOrd="1" destOrd="0" parTransId="{E3F48A04-6516-41B1-B22E-E9BFB1A82CF7}" sibTransId="{FFCF5F88-AAAE-4EC4-AEC9-9E6C2FDE041A}"/>
    <dgm:cxn modelId="{EC2CD58E-5031-44EF-883A-1DD289F6D4EB}" srcId="{4E2247E1-D7F6-4910-9B44-1C82D9BBEF21}" destId="{AA439580-7979-4F1A-96CC-5A6D22A938F5}" srcOrd="0" destOrd="0" parTransId="{6D22531E-F2DE-4C47-84A8-CF1C76D3DFCE}" sibTransId="{4FAAEAE4-759A-488E-BD4C-24AF6DD58CD4}"/>
    <dgm:cxn modelId="{356FF129-CF3B-4777-9554-633D2A564883}" srcId="{0B2DB4BD-A64F-4894-816D-BEC4A77B7F9C}" destId="{2E073066-825C-43A6-8E13-B45F4E12FE73}" srcOrd="0" destOrd="0" parTransId="{35A6078E-6606-4FB5-8CEC-0AD59032B04C}" sibTransId="{67EB1B88-0249-4B57-8FAB-F6B62B4D2D20}"/>
    <dgm:cxn modelId="{221CD4BF-78D9-4C2B-A491-B6F8F7042539}" srcId="{FEDEE552-2485-48E9-B908-6CF83717ACEF}" destId="{0B2DB4BD-A64F-4894-816D-BEC4A77B7F9C}" srcOrd="2" destOrd="0" parTransId="{E030C460-7BF7-44A4-ACDA-548CD8D12317}" sibTransId="{513CD80F-6150-41B8-A952-37FB668D9D88}"/>
    <dgm:cxn modelId="{87E8AC3B-00F1-4475-B926-EDAA2C4148EA}" type="presOf" srcId="{69FF288A-55E2-40EF-81A5-F8FD32B2802D}" destId="{0A75D525-22F8-46D5-9C39-7F45121A2F54}" srcOrd="0" destOrd="0" presId="urn:microsoft.com/office/officeart/2005/8/layout/vList5"/>
    <dgm:cxn modelId="{7A467F2D-FACD-43C7-9E98-1C8071D8F5B4}" type="presOf" srcId="{E2EE4103-8A64-4DC7-A88C-54E7E1420C08}" destId="{EFBF122C-C981-4D59-8131-7933A600E934}" srcOrd="0" destOrd="1" presId="urn:microsoft.com/office/officeart/2005/8/layout/vList5"/>
    <dgm:cxn modelId="{021F31B7-8ED6-4177-A254-83AB263531AA}" type="presOf" srcId="{AA439580-7979-4F1A-96CC-5A6D22A938F5}" destId="{EC23556E-883F-4E97-87A7-39157A09652E}" srcOrd="0" destOrd="0" presId="urn:microsoft.com/office/officeart/2005/8/layout/vList5"/>
    <dgm:cxn modelId="{46C396D2-13C6-435C-B795-D700C14163DE}" srcId="{1DACDE76-722F-4D3C-A879-6E93866E5661}" destId="{E2EE4103-8A64-4DC7-A88C-54E7E1420C08}" srcOrd="1" destOrd="0" parTransId="{545ECDA6-DFD6-4FFB-A4F7-368A573DB9CB}" sibTransId="{A0BE5C7F-3339-4E8A-83CB-7FA433B870DD}"/>
    <dgm:cxn modelId="{C1FED716-2386-4EDE-918C-0A4D14CF509E}" srcId="{7D56C186-74DC-41B9-80B2-BD7046E13DE6}" destId="{E25D9347-41AF-4B0B-B760-E9BFEB1D7710}" srcOrd="1" destOrd="0" parTransId="{15B16010-6222-4BEC-A290-0A685376D029}" sibTransId="{7BDAA996-31D6-4F77-B86E-ADEE63F09358}"/>
    <dgm:cxn modelId="{42120539-065D-4A98-BE5A-849119B65B52}" type="presOf" srcId="{001912F0-8CE4-4D4A-9531-580FCAFDDD50}" destId="{EC23556E-883F-4E97-87A7-39157A09652E}" srcOrd="0" destOrd="1" presId="urn:microsoft.com/office/officeart/2005/8/layout/vList5"/>
    <dgm:cxn modelId="{A783989C-9DD5-4A2E-935F-6BC32A1F58A7}" srcId="{7D56C186-74DC-41B9-80B2-BD7046E13DE6}" destId="{CB0D09BC-197B-4A08-8DB4-09D3F05F1C2C}" srcOrd="0" destOrd="0" parTransId="{EE7DC07D-E9AF-41CD-BE6D-B68B988898FE}" sibTransId="{F3936F3D-C06C-4754-A88C-DA492023008D}"/>
    <dgm:cxn modelId="{36CB480F-8E21-45AB-9D03-AC3788425395}" type="presOf" srcId="{0B2DB4BD-A64F-4894-816D-BEC4A77B7F9C}" destId="{AAF1F9A0-650D-4DA7-8867-2F229CD75BF2}" srcOrd="0" destOrd="0" presId="urn:microsoft.com/office/officeart/2005/8/layout/vList5"/>
    <dgm:cxn modelId="{4533BC2D-C657-457D-809A-348085E76796}" type="presOf" srcId="{E1016CF9-C17D-4539-9266-149AF87983E9}" destId="{EFBF122C-C981-4D59-8131-7933A600E934}" srcOrd="0" destOrd="0" presId="urn:microsoft.com/office/officeart/2005/8/layout/vList5"/>
    <dgm:cxn modelId="{67C2E968-FB43-4570-BD47-E1C90177F5BF}" type="presOf" srcId="{94BE52E0-0BCD-46F0-B937-C9FFE2D66993}" destId="{0FB580D5-7488-4AE4-B4F2-8155E0BCDC74}" srcOrd="0" destOrd="0" presId="urn:microsoft.com/office/officeart/2005/8/layout/vList5"/>
    <dgm:cxn modelId="{648F2A41-343E-410F-8AC5-DE8AA87DEBA8}" type="presOf" srcId="{AB9B2887-BE79-4580-B45D-65042E0BF85A}" destId="{BF759747-D1F6-4935-80AA-525DD6D3D41A}" srcOrd="0" destOrd="0" presId="urn:microsoft.com/office/officeart/2005/8/layout/vList5"/>
    <dgm:cxn modelId="{3D53FD1D-9593-4720-8316-24BEADE52DD3}" type="presOf" srcId="{2E073066-825C-43A6-8E13-B45F4E12FE73}" destId="{25A3E9B8-4E21-4BBE-8A92-098DED93DEBD}" srcOrd="0" destOrd="0" presId="urn:microsoft.com/office/officeart/2005/8/layout/vList5"/>
    <dgm:cxn modelId="{F483207F-92DE-4983-8F27-F8CB556DB143}" srcId="{FEDEE552-2485-48E9-B908-6CF83717ACEF}" destId="{73A07B3E-24E4-460E-B4D6-DDB3C96C275B}" srcOrd="0" destOrd="0" parTransId="{C301E11F-383E-4843-8AA6-C23B267A1546}" sibTransId="{2D3D9339-F207-4BFD-A852-77D6EBCA469C}"/>
    <dgm:cxn modelId="{DC38F859-C3FF-48A4-9189-30563A79C335}" type="presOf" srcId="{1DACDE76-722F-4D3C-A879-6E93866E5661}" destId="{6025DF8F-D05A-4E3D-95EE-EB1503F7FD2A}" srcOrd="0" destOrd="0" presId="urn:microsoft.com/office/officeart/2005/8/layout/vList5"/>
    <dgm:cxn modelId="{8ED44616-508C-4B26-AC86-B2089FAEC9F3}" type="presOf" srcId="{6F08193A-EAC4-4E4F-A2F3-5CFCB3053E05}" destId="{25A3E9B8-4E21-4BBE-8A92-098DED93DEBD}" srcOrd="0" destOrd="1" presId="urn:microsoft.com/office/officeart/2005/8/layout/vList5"/>
    <dgm:cxn modelId="{BBA49713-D10C-4591-91E8-BA7D870D1738}" type="presOf" srcId="{E25D9347-41AF-4B0B-B760-E9BFEB1D7710}" destId="{9AE44C49-A98F-4B59-A08F-BEDE0693DADC}" srcOrd="0" destOrd="1" presId="urn:microsoft.com/office/officeart/2005/8/layout/vList5"/>
    <dgm:cxn modelId="{20783FA1-DD70-4914-A7A5-5897E6A0C8D7}" type="presOf" srcId="{CB0D09BC-197B-4A08-8DB4-09D3F05F1C2C}" destId="{9AE44C49-A98F-4B59-A08F-BEDE0693DADC}" srcOrd="0" destOrd="0" presId="urn:microsoft.com/office/officeart/2005/8/layout/vList5"/>
    <dgm:cxn modelId="{055D2810-4CCF-4915-9CAA-FC68BE90295E}" type="presOf" srcId="{4E2247E1-D7F6-4910-9B44-1C82D9BBEF21}" destId="{3EE39ADA-5824-4417-9DD0-90E43C431EB1}" srcOrd="0" destOrd="0" presId="urn:microsoft.com/office/officeart/2005/8/layout/vList5"/>
    <dgm:cxn modelId="{27934701-47B0-400A-B120-0DE7B8771942}" srcId="{73A07B3E-24E4-460E-B4D6-DDB3C96C275B}" destId="{69FF288A-55E2-40EF-81A5-F8FD32B2802D}" srcOrd="0" destOrd="0" parTransId="{F20E71BE-B778-4E49-9D8D-F5660F2A5324}" sibTransId="{CB9707FE-4558-4D7A-B915-FD938E72849A}"/>
    <dgm:cxn modelId="{8F299A94-3288-43C4-9DCF-12A06683BF75}" type="presOf" srcId="{73A07B3E-24E4-460E-B4D6-DDB3C96C275B}" destId="{DAB2CAFB-2A1C-4F06-8C2C-BA9139AE190E}" srcOrd="0" destOrd="0" presId="urn:microsoft.com/office/officeart/2005/8/layout/vList5"/>
    <dgm:cxn modelId="{1B9CAF8E-0C8D-4158-BA94-2E0071E1D8AB}" srcId="{FEDEE552-2485-48E9-B908-6CF83717ACEF}" destId="{7D56C186-74DC-41B9-80B2-BD7046E13DE6}" srcOrd="5" destOrd="0" parTransId="{A7D43577-ABBB-464B-94B2-A3B8536173FF}" sibTransId="{A2718389-8C32-4306-8658-4418C349AD75}"/>
    <dgm:cxn modelId="{10B0B514-427F-4990-950D-C3CA80972605}" type="presParOf" srcId="{694E941F-0419-4561-83B1-361F36C4D046}" destId="{F8EAA19D-2C7F-4C4D-83E5-9B12189DC990}" srcOrd="0" destOrd="0" presId="urn:microsoft.com/office/officeart/2005/8/layout/vList5"/>
    <dgm:cxn modelId="{2B7A346D-DE5B-43AD-BC2B-8B280A3D7A6F}" type="presParOf" srcId="{F8EAA19D-2C7F-4C4D-83E5-9B12189DC990}" destId="{DAB2CAFB-2A1C-4F06-8C2C-BA9139AE190E}" srcOrd="0" destOrd="0" presId="urn:microsoft.com/office/officeart/2005/8/layout/vList5"/>
    <dgm:cxn modelId="{CF17523C-9862-4323-9D7B-4440215A4658}" type="presParOf" srcId="{F8EAA19D-2C7F-4C4D-83E5-9B12189DC990}" destId="{0A75D525-22F8-46D5-9C39-7F45121A2F54}" srcOrd="1" destOrd="0" presId="urn:microsoft.com/office/officeart/2005/8/layout/vList5"/>
    <dgm:cxn modelId="{BB88BA2E-50A0-40A2-9907-B21DDD64ED1E}" type="presParOf" srcId="{694E941F-0419-4561-83B1-361F36C4D046}" destId="{F85FCC30-791C-4520-9514-796362B0F42F}" srcOrd="1" destOrd="0" presId="urn:microsoft.com/office/officeart/2005/8/layout/vList5"/>
    <dgm:cxn modelId="{3FDE28B2-5929-42AE-B7A4-8D0F378FAE80}" type="presParOf" srcId="{694E941F-0419-4561-83B1-361F36C4D046}" destId="{3D8F3AE1-02DA-44CA-9418-3D2510FBFE8A}" srcOrd="2" destOrd="0" presId="urn:microsoft.com/office/officeart/2005/8/layout/vList5"/>
    <dgm:cxn modelId="{7AFFD8C4-B7B0-4745-BA18-41486732E847}" type="presParOf" srcId="{3D8F3AE1-02DA-44CA-9418-3D2510FBFE8A}" destId="{0FB580D5-7488-4AE4-B4F2-8155E0BCDC74}" srcOrd="0" destOrd="0" presId="urn:microsoft.com/office/officeart/2005/8/layout/vList5"/>
    <dgm:cxn modelId="{5CCB3F48-6EA2-4678-8DD8-E63C6CD3737E}" type="presParOf" srcId="{3D8F3AE1-02DA-44CA-9418-3D2510FBFE8A}" destId="{BF759747-D1F6-4935-80AA-525DD6D3D41A}" srcOrd="1" destOrd="0" presId="urn:microsoft.com/office/officeart/2005/8/layout/vList5"/>
    <dgm:cxn modelId="{579527F8-9F8D-4681-9D17-F4C9F9B5DBF3}" type="presParOf" srcId="{694E941F-0419-4561-83B1-361F36C4D046}" destId="{8D0B9A0B-6803-44F6-85E1-9E6B4761E0B8}" srcOrd="3" destOrd="0" presId="urn:microsoft.com/office/officeart/2005/8/layout/vList5"/>
    <dgm:cxn modelId="{5AFAAFD9-2997-4102-A56C-21B39B69E1A4}" type="presParOf" srcId="{694E941F-0419-4561-83B1-361F36C4D046}" destId="{CB5FFD9D-2C38-4276-A2FD-DC04E415DD22}" srcOrd="4" destOrd="0" presId="urn:microsoft.com/office/officeart/2005/8/layout/vList5"/>
    <dgm:cxn modelId="{D2822160-9E9D-4A68-B2D3-DB9A69E94A47}" type="presParOf" srcId="{CB5FFD9D-2C38-4276-A2FD-DC04E415DD22}" destId="{AAF1F9A0-650D-4DA7-8867-2F229CD75BF2}" srcOrd="0" destOrd="0" presId="urn:microsoft.com/office/officeart/2005/8/layout/vList5"/>
    <dgm:cxn modelId="{C850BF62-74B2-4C05-9C91-FAB35C3C522C}" type="presParOf" srcId="{CB5FFD9D-2C38-4276-A2FD-DC04E415DD22}" destId="{25A3E9B8-4E21-4BBE-8A92-098DED93DEBD}" srcOrd="1" destOrd="0" presId="urn:microsoft.com/office/officeart/2005/8/layout/vList5"/>
    <dgm:cxn modelId="{D0B1CCCC-4F2C-476C-9D70-598379C9698E}" type="presParOf" srcId="{694E941F-0419-4561-83B1-361F36C4D046}" destId="{055DE895-5152-425F-B3B5-35CEE640B5EF}" srcOrd="5" destOrd="0" presId="urn:microsoft.com/office/officeart/2005/8/layout/vList5"/>
    <dgm:cxn modelId="{382181F5-D794-4DBB-A594-88847194125C}" type="presParOf" srcId="{694E941F-0419-4561-83B1-361F36C4D046}" destId="{DD388276-C5E1-47C7-9ADD-D705E3034D90}" srcOrd="6" destOrd="0" presId="urn:microsoft.com/office/officeart/2005/8/layout/vList5"/>
    <dgm:cxn modelId="{A27C673F-2370-4087-BFF6-310FB8C2EBB5}" type="presParOf" srcId="{DD388276-C5E1-47C7-9ADD-D705E3034D90}" destId="{6025DF8F-D05A-4E3D-95EE-EB1503F7FD2A}" srcOrd="0" destOrd="0" presId="urn:microsoft.com/office/officeart/2005/8/layout/vList5"/>
    <dgm:cxn modelId="{A3A8EE25-8F66-4B93-92BB-B2014311E71D}" type="presParOf" srcId="{DD388276-C5E1-47C7-9ADD-D705E3034D90}" destId="{EFBF122C-C981-4D59-8131-7933A600E934}" srcOrd="1" destOrd="0" presId="urn:microsoft.com/office/officeart/2005/8/layout/vList5"/>
    <dgm:cxn modelId="{9ED1F78E-75C6-400C-89CA-5F6A1EDA3C4D}" type="presParOf" srcId="{694E941F-0419-4561-83B1-361F36C4D046}" destId="{737777AF-2FB8-4CC4-AAF6-0B9EF762DAAA}" srcOrd="7" destOrd="0" presId="urn:microsoft.com/office/officeart/2005/8/layout/vList5"/>
    <dgm:cxn modelId="{B5076E3C-DAFF-42B4-924B-F24482EE1D3C}" type="presParOf" srcId="{694E941F-0419-4561-83B1-361F36C4D046}" destId="{38848C61-3C00-4FDC-AF5F-DEB3E9519E21}" srcOrd="8" destOrd="0" presId="urn:microsoft.com/office/officeart/2005/8/layout/vList5"/>
    <dgm:cxn modelId="{F3B2B1AD-A479-48AB-AAD4-127E9CC25C69}" type="presParOf" srcId="{38848C61-3C00-4FDC-AF5F-DEB3E9519E21}" destId="{3EE39ADA-5824-4417-9DD0-90E43C431EB1}" srcOrd="0" destOrd="0" presId="urn:microsoft.com/office/officeart/2005/8/layout/vList5"/>
    <dgm:cxn modelId="{57142136-0E04-459A-BB36-832B3FE9EE07}" type="presParOf" srcId="{38848C61-3C00-4FDC-AF5F-DEB3E9519E21}" destId="{EC23556E-883F-4E97-87A7-39157A09652E}" srcOrd="1" destOrd="0" presId="urn:microsoft.com/office/officeart/2005/8/layout/vList5"/>
    <dgm:cxn modelId="{A1757D40-4042-41DB-9AB0-5FD2AC9562D0}" type="presParOf" srcId="{694E941F-0419-4561-83B1-361F36C4D046}" destId="{2A152FB0-DD00-4EF3-A44E-B1B7737FA25B}" srcOrd="9" destOrd="0" presId="urn:microsoft.com/office/officeart/2005/8/layout/vList5"/>
    <dgm:cxn modelId="{D42B1B4A-F710-4E51-95A0-0F03C8868B95}" type="presParOf" srcId="{694E941F-0419-4561-83B1-361F36C4D046}" destId="{AEDFB9DF-4A07-420F-B5E6-C98944C8EFEC}" srcOrd="10" destOrd="0" presId="urn:microsoft.com/office/officeart/2005/8/layout/vList5"/>
    <dgm:cxn modelId="{989BFFFC-B516-4EBD-B4BB-A8F0048830A2}" type="presParOf" srcId="{AEDFB9DF-4A07-420F-B5E6-C98944C8EFEC}" destId="{411EF274-A3F3-4E9B-BEBA-E849A85A7EC8}" srcOrd="0" destOrd="0" presId="urn:microsoft.com/office/officeart/2005/8/layout/vList5"/>
    <dgm:cxn modelId="{DE1761A9-2186-41C8-9108-9E05C2A28B1C}" type="presParOf" srcId="{AEDFB9DF-4A07-420F-B5E6-C98944C8EFEC}" destId="{9AE44C49-A98F-4B59-A08F-BEDE0693DA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A021C1-A30E-475B-A99D-B0819434E86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</dgm:pt>
    <dgm:pt modelId="{D6F5A78D-FBEB-4A50-8995-CC7C5C914950}" type="pres">
      <dgm:prSet presAssocID="{ECA021C1-A30E-475B-A99D-B0819434E86C}" presName="Name0" presStyleCnt="0">
        <dgm:presLayoutVars>
          <dgm:chMax val="4"/>
          <dgm:resizeHandles val="exact"/>
        </dgm:presLayoutVars>
      </dgm:prSet>
      <dgm:spPr/>
    </dgm:pt>
  </dgm:ptLst>
  <dgm:cxnLst>
    <dgm:cxn modelId="{E3C08505-5BA5-4163-BDBC-FD31EC71FDC8}" type="presOf" srcId="{ECA021C1-A30E-475B-A99D-B0819434E86C}" destId="{D6F5A78D-FBEB-4A50-8995-CC7C5C914950}" srcOrd="0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2D5DA-D7E3-481B-A915-96DC83D2BC27}">
      <dsp:nvSpPr>
        <dsp:cNvPr id="0" name=""/>
        <dsp:cNvSpPr/>
      </dsp:nvSpPr>
      <dsp:spPr>
        <a:xfrm>
          <a:off x="1727" y="-6549"/>
          <a:ext cx="2688282" cy="2233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Oligo</a:t>
          </a:r>
          <a:r>
            <a:rPr lang="hr-HR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-i/ili </a:t>
          </a:r>
          <a:r>
            <a:rPr lang="hr-HR" sz="1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anovulacije</a:t>
          </a:r>
          <a:endParaRPr lang="hr-HR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727" y="886896"/>
        <a:ext cx="2688282" cy="893445"/>
      </dsp:txXfrm>
    </dsp:sp>
    <dsp:sp modelId="{A029CA2F-C3EA-48E1-8CF6-E962D068FCF0}">
      <dsp:nvSpPr>
        <dsp:cNvPr id="0" name=""/>
        <dsp:cNvSpPr/>
      </dsp:nvSpPr>
      <dsp:spPr>
        <a:xfrm>
          <a:off x="973972" y="127467"/>
          <a:ext cx="743793" cy="7437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63AC5-C5B0-4287-9CBC-C8E2C9AF67C9}">
      <dsp:nvSpPr>
        <dsp:cNvPr id="0" name=""/>
        <dsp:cNvSpPr/>
      </dsp:nvSpPr>
      <dsp:spPr>
        <a:xfrm>
          <a:off x="2770658" y="-6549"/>
          <a:ext cx="2688282" cy="2233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Klinički i/ili biokemijski znaci </a:t>
          </a:r>
          <a:r>
            <a:rPr lang="hr-HR" sz="1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hiperandrogenizma</a:t>
          </a:r>
          <a:endParaRPr lang="hr-HR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770658" y="886896"/>
        <a:ext cx="2688282" cy="893445"/>
      </dsp:txXfrm>
    </dsp:sp>
    <dsp:sp modelId="{3205D4A4-F5A1-4822-BBC3-D6029A6BCC89}">
      <dsp:nvSpPr>
        <dsp:cNvPr id="0" name=""/>
        <dsp:cNvSpPr/>
      </dsp:nvSpPr>
      <dsp:spPr>
        <a:xfrm>
          <a:off x="3742903" y="127467"/>
          <a:ext cx="743793" cy="7437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1C8FA-FF6A-441F-8F03-3FF2A523B4DE}">
      <dsp:nvSpPr>
        <dsp:cNvPr id="0" name=""/>
        <dsp:cNvSpPr/>
      </dsp:nvSpPr>
      <dsp:spPr>
        <a:xfrm>
          <a:off x="5539589" y="-6549"/>
          <a:ext cx="2688282" cy="2233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UZV </a:t>
          </a:r>
          <a:r>
            <a:rPr lang="hr-HR" sz="1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policistični</a:t>
          </a:r>
          <a:r>
            <a:rPr lang="hr-HR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jajnici</a:t>
          </a:r>
          <a:endParaRPr lang="hr-HR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539589" y="886896"/>
        <a:ext cx="2688282" cy="893445"/>
      </dsp:txXfrm>
    </dsp:sp>
    <dsp:sp modelId="{0C4A371B-25FD-4130-AC8E-A3A092FFE19E}">
      <dsp:nvSpPr>
        <dsp:cNvPr id="0" name=""/>
        <dsp:cNvSpPr/>
      </dsp:nvSpPr>
      <dsp:spPr>
        <a:xfrm>
          <a:off x="6511834" y="127467"/>
          <a:ext cx="743793" cy="7437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9DAF1-A417-410C-A548-4C06999D439F}">
      <dsp:nvSpPr>
        <dsp:cNvPr id="0" name=""/>
        <dsp:cNvSpPr/>
      </dsp:nvSpPr>
      <dsp:spPr>
        <a:xfrm>
          <a:off x="328578" y="1655561"/>
          <a:ext cx="7571232" cy="58460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84003E-8824-4165-B969-D768D21EDB27}">
      <dsp:nvSpPr>
        <dsp:cNvPr id="0" name=""/>
        <dsp:cNvSpPr/>
      </dsp:nvSpPr>
      <dsp:spPr>
        <a:xfrm>
          <a:off x="1944" y="0"/>
          <a:ext cx="2354450" cy="442119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1" kern="1200" dirty="0" smtClean="0"/>
            <a:t>Negativan stav prema izgledu</a:t>
          </a:r>
          <a:endParaRPr lang="hr-HR" sz="1900" kern="1200" dirty="0"/>
        </a:p>
      </dsp:txBody>
      <dsp:txXfrm>
        <a:off x="1944" y="1768476"/>
        <a:ext cx="2354450" cy="1768476"/>
      </dsp:txXfrm>
    </dsp:sp>
    <dsp:sp modelId="{18B15D1F-35CF-4C90-A95D-06059DCF1022}">
      <dsp:nvSpPr>
        <dsp:cNvPr id="0" name=""/>
        <dsp:cNvSpPr/>
      </dsp:nvSpPr>
      <dsp:spPr>
        <a:xfrm>
          <a:off x="443041" y="265271"/>
          <a:ext cx="1472256" cy="14722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9FC59-1DBD-4BDF-BC4C-F44E9EA65D6C}">
      <dsp:nvSpPr>
        <dsp:cNvPr id="0" name=""/>
        <dsp:cNvSpPr/>
      </dsp:nvSpPr>
      <dsp:spPr>
        <a:xfrm>
          <a:off x="2418456" y="0"/>
          <a:ext cx="2068718" cy="442119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30774"/>
            <a:satOff val="-16855"/>
            <a:lumOff val="3064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1" kern="1200" dirty="0" smtClean="0"/>
            <a:t>Neplodnost</a:t>
          </a:r>
          <a:endParaRPr lang="hr-HR" sz="1900" b="1" kern="1200" dirty="0"/>
        </a:p>
      </dsp:txBody>
      <dsp:txXfrm>
        <a:off x="2418456" y="1768476"/>
        <a:ext cx="2068718" cy="1768476"/>
      </dsp:txXfrm>
    </dsp:sp>
    <dsp:sp modelId="{C743B807-3589-431B-8403-2C265D894DE6}">
      <dsp:nvSpPr>
        <dsp:cNvPr id="0" name=""/>
        <dsp:cNvSpPr/>
      </dsp:nvSpPr>
      <dsp:spPr>
        <a:xfrm>
          <a:off x="2716687" y="265271"/>
          <a:ext cx="1472256" cy="14722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D5450-D343-4E05-8728-C2E251AACBD9}">
      <dsp:nvSpPr>
        <dsp:cNvPr id="0" name=""/>
        <dsp:cNvSpPr/>
      </dsp:nvSpPr>
      <dsp:spPr>
        <a:xfrm>
          <a:off x="4549236" y="0"/>
          <a:ext cx="2068718" cy="442119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30774"/>
            <a:satOff val="-16855"/>
            <a:lumOff val="3064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1" kern="1200" dirty="0" smtClean="0"/>
            <a:t>Anksiozno- depresivni poremećaj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1" kern="1200" dirty="0" smtClean="0"/>
            <a:t>Depresija</a:t>
          </a:r>
          <a:endParaRPr lang="hr-HR" sz="1900" b="1" kern="1200" dirty="0"/>
        </a:p>
      </dsp:txBody>
      <dsp:txXfrm>
        <a:off x="4549236" y="1768476"/>
        <a:ext cx="2068718" cy="1768476"/>
      </dsp:txXfrm>
    </dsp:sp>
    <dsp:sp modelId="{8CB050FF-37DE-41CF-8286-E40FA9F22F78}">
      <dsp:nvSpPr>
        <dsp:cNvPr id="0" name=""/>
        <dsp:cNvSpPr/>
      </dsp:nvSpPr>
      <dsp:spPr>
        <a:xfrm>
          <a:off x="4847467" y="265271"/>
          <a:ext cx="1472256" cy="14722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44D92-371C-4333-B7D0-E41DFC8095FA}">
      <dsp:nvSpPr>
        <dsp:cNvPr id="0" name=""/>
        <dsp:cNvSpPr/>
      </dsp:nvSpPr>
      <dsp:spPr>
        <a:xfrm>
          <a:off x="264795" y="3439912"/>
          <a:ext cx="6090308" cy="857257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845B01-1525-4D6C-9232-88A6373F3588}">
      <dsp:nvSpPr>
        <dsp:cNvPr id="0" name=""/>
        <dsp:cNvSpPr/>
      </dsp:nvSpPr>
      <dsp:spPr>
        <a:xfrm>
          <a:off x="1223" y="821244"/>
          <a:ext cx="2313223" cy="92528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Dob</a:t>
          </a:r>
          <a:endParaRPr lang="hr-HR" sz="2000" b="1" kern="1200" dirty="0"/>
        </a:p>
      </dsp:txBody>
      <dsp:txXfrm>
        <a:off x="1223" y="821244"/>
        <a:ext cx="2313223" cy="925289"/>
      </dsp:txXfrm>
    </dsp:sp>
    <dsp:sp modelId="{D97B63E2-129C-46FF-AD72-98A136212830}">
      <dsp:nvSpPr>
        <dsp:cNvPr id="0" name=""/>
        <dsp:cNvSpPr/>
      </dsp:nvSpPr>
      <dsp:spPr>
        <a:xfrm>
          <a:off x="1851802" y="821244"/>
          <a:ext cx="2313223" cy="9252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Simptomi</a:t>
          </a:r>
          <a:endParaRPr lang="hr-HR" sz="2000" b="1" kern="1200" dirty="0"/>
        </a:p>
      </dsp:txBody>
      <dsp:txXfrm>
        <a:off x="1851802" y="821244"/>
        <a:ext cx="2313223" cy="925289"/>
      </dsp:txXfrm>
    </dsp:sp>
    <dsp:sp modelId="{DCB496B5-0D53-4750-9E1B-F5E2E04D0AD3}">
      <dsp:nvSpPr>
        <dsp:cNvPr id="0" name=""/>
        <dsp:cNvSpPr/>
      </dsp:nvSpPr>
      <dsp:spPr>
        <a:xfrm>
          <a:off x="3702381" y="821244"/>
          <a:ext cx="2875499" cy="9252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Reprodukcija želje</a:t>
          </a:r>
          <a:endParaRPr lang="hr-HR" sz="1800" b="1" kern="1200" dirty="0"/>
        </a:p>
      </dsp:txBody>
      <dsp:txXfrm>
        <a:off x="3702381" y="821244"/>
        <a:ext cx="2875499" cy="925289"/>
      </dsp:txXfrm>
    </dsp:sp>
    <dsp:sp modelId="{76926AC3-4D7F-484B-8432-7F71CA4DB7B7}">
      <dsp:nvSpPr>
        <dsp:cNvPr id="0" name=""/>
        <dsp:cNvSpPr/>
      </dsp:nvSpPr>
      <dsp:spPr>
        <a:xfrm>
          <a:off x="6115236" y="821244"/>
          <a:ext cx="2313223" cy="9252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rizici</a:t>
          </a:r>
          <a:endParaRPr lang="hr-HR" sz="1200" b="1" kern="1200" dirty="0"/>
        </a:p>
      </dsp:txBody>
      <dsp:txXfrm>
        <a:off x="6115236" y="821244"/>
        <a:ext cx="2313223" cy="92528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8AA68-1967-4178-902B-35ABFEF81CAA}">
      <dsp:nvSpPr>
        <dsp:cNvPr id="0" name=""/>
        <dsp:cNvSpPr/>
      </dsp:nvSpPr>
      <dsp:spPr>
        <a:xfrm>
          <a:off x="544192" y="71438"/>
          <a:ext cx="2364329" cy="1418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Klomifen citrat</a:t>
          </a:r>
          <a:endParaRPr lang="hr-HR" sz="1700" b="1" kern="1200" dirty="0"/>
        </a:p>
      </dsp:txBody>
      <dsp:txXfrm>
        <a:off x="544192" y="71438"/>
        <a:ext cx="2364329" cy="1418597"/>
      </dsp:txXfrm>
    </dsp:sp>
    <dsp:sp modelId="{0003B489-E5F9-450A-8AA0-9759F5897869}">
      <dsp:nvSpPr>
        <dsp:cNvPr id="0" name=""/>
        <dsp:cNvSpPr/>
      </dsp:nvSpPr>
      <dsp:spPr>
        <a:xfrm rot="10549">
          <a:off x="3116581" y="492595"/>
          <a:ext cx="501240" cy="58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/>
        </a:p>
      </dsp:txBody>
      <dsp:txXfrm rot="10549">
        <a:off x="3116581" y="492595"/>
        <a:ext cx="501240" cy="586353"/>
      </dsp:txXfrm>
    </dsp:sp>
    <dsp:sp modelId="{76796517-9549-4686-976B-D85A8F80DBDD}">
      <dsp:nvSpPr>
        <dsp:cNvPr id="0" name=""/>
        <dsp:cNvSpPr/>
      </dsp:nvSpPr>
      <dsp:spPr>
        <a:xfrm>
          <a:off x="3854253" y="81595"/>
          <a:ext cx="2364329" cy="1418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Inhibitori aromataze</a:t>
          </a:r>
          <a:endParaRPr lang="hr-HR" sz="1700" b="1" kern="1200" dirty="0"/>
        </a:p>
      </dsp:txBody>
      <dsp:txXfrm>
        <a:off x="3854253" y="81595"/>
        <a:ext cx="2364329" cy="1418597"/>
      </dsp:txXfrm>
    </dsp:sp>
    <dsp:sp modelId="{85AF6EDA-FB57-4469-A423-8EAFB6489CCD}">
      <dsp:nvSpPr>
        <dsp:cNvPr id="0" name=""/>
        <dsp:cNvSpPr/>
      </dsp:nvSpPr>
      <dsp:spPr>
        <a:xfrm rot="5400000">
          <a:off x="4806592" y="1627641"/>
          <a:ext cx="459652" cy="58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/>
        </a:p>
      </dsp:txBody>
      <dsp:txXfrm rot="5400000">
        <a:off x="4806592" y="1627641"/>
        <a:ext cx="459652" cy="586353"/>
      </dsp:txXfrm>
    </dsp:sp>
    <dsp:sp modelId="{3D32E70B-A098-4C9C-ACFA-8ACA6FB7ED5A}">
      <dsp:nvSpPr>
        <dsp:cNvPr id="0" name=""/>
        <dsp:cNvSpPr/>
      </dsp:nvSpPr>
      <dsp:spPr>
        <a:xfrm>
          <a:off x="3854253" y="2367462"/>
          <a:ext cx="2364329" cy="1418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300" b="1" kern="1200" dirty="0"/>
        </a:p>
      </dsp:txBody>
      <dsp:txXfrm>
        <a:off x="3854253" y="2367462"/>
        <a:ext cx="2364329" cy="1418597"/>
      </dsp:txXfrm>
    </dsp:sp>
    <dsp:sp modelId="{5EA8B1C0-BC31-40D2-863A-2653B47332F0}">
      <dsp:nvSpPr>
        <dsp:cNvPr id="0" name=""/>
        <dsp:cNvSpPr/>
      </dsp:nvSpPr>
      <dsp:spPr>
        <a:xfrm rot="10799840">
          <a:off x="3160275" y="2783660"/>
          <a:ext cx="490411" cy="58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/>
        </a:p>
      </dsp:txBody>
      <dsp:txXfrm rot="10799840">
        <a:off x="3160275" y="2783660"/>
        <a:ext cx="490411" cy="586353"/>
      </dsp:txXfrm>
    </dsp:sp>
    <dsp:sp modelId="{14C8FBD4-A7C2-4D35-9E65-9F0DA1C5D907}">
      <dsp:nvSpPr>
        <dsp:cNvPr id="0" name=""/>
        <dsp:cNvSpPr/>
      </dsp:nvSpPr>
      <dsp:spPr>
        <a:xfrm>
          <a:off x="564619" y="2367616"/>
          <a:ext cx="2364329" cy="1418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IVF</a:t>
          </a:r>
          <a:endParaRPr lang="hr-HR" sz="1700" b="1" kern="1200" dirty="0"/>
        </a:p>
      </dsp:txBody>
      <dsp:txXfrm>
        <a:off x="564619" y="2367616"/>
        <a:ext cx="2364329" cy="14185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3F6B79-34DA-45E1-BE9D-8A75BD26ACB8}">
      <dsp:nvSpPr>
        <dsp:cNvPr id="0" name=""/>
        <dsp:cNvSpPr/>
      </dsp:nvSpPr>
      <dsp:spPr>
        <a:xfrm>
          <a:off x="1061869" y="0"/>
          <a:ext cx="1783092" cy="53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663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Ovulatorna</a:t>
          </a:r>
          <a:r>
            <a:rPr lang="hr-HR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disfunkcija</a:t>
          </a:r>
          <a:endParaRPr lang="hr-HR" sz="1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61869" y="0"/>
        <a:ext cx="1783092" cy="536179"/>
      </dsp:txXfrm>
    </dsp:sp>
    <dsp:sp modelId="{ED861F7F-58DC-451C-8980-B6E93A218263}">
      <dsp:nvSpPr>
        <dsp:cNvPr id="0" name=""/>
        <dsp:cNvSpPr/>
      </dsp:nvSpPr>
      <dsp:spPr>
        <a:xfrm>
          <a:off x="765958" y="502923"/>
          <a:ext cx="3149266" cy="17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266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Hiperprolaktinemija</a:t>
          </a:r>
          <a:endParaRPr lang="hr-HR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Tiroidna</a:t>
          </a:r>
          <a:r>
            <a:rPr lang="hr-HR" sz="1800" b="1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disfunkcija</a:t>
          </a:r>
          <a:endParaRPr lang="hr-HR" sz="1800" b="1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Hipotalamička</a:t>
          </a:r>
          <a:r>
            <a:rPr lang="hr-HR" sz="1800" b="1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</a:t>
          </a:r>
          <a:r>
            <a:rPr lang="hr-HR" sz="1800" b="1" kern="12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amenoreje</a:t>
          </a:r>
          <a:endParaRPr lang="hr-HR" sz="1800" b="1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>
        <a:off x="765958" y="502923"/>
        <a:ext cx="3149266" cy="1783092"/>
      </dsp:txXfrm>
    </dsp:sp>
    <dsp:sp modelId="{04E40EF6-1D6E-4F90-B703-C9B70EE1068E}">
      <dsp:nvSpPr>
        <dsp:cNvPr id="0" name=""/>
        <dsp:cNvSpPr/>
      </dsp:nvSpPr>
      <dsp:spPr>
        <a:xfrm>
          <a:off x="184774" y="-123215"/>
          <a:ext cx="754385" cy="75438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903B6-5664-4CBF-A7D7-88D0263C0EB0}">
      <dsp:nvSpPr>
        <dsp:cNvPr id="0" name=""/>
        <dsp:cNvSpPr/>
      </dsp:nvSpPr>
      <dsp:spPr>
        <a:xfrm>
          <a:off x="4811163" y="0"/>
          <a:ext cx="2286013" cy="33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663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Hiperandrgenizam</a:t>
          </a:r>
          <a:endParaRPr lang="hr-HR" sz="1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11163" y="0"/>
        <a:ext cx="2286013" cy="337187"/>
      </dsp:txXfrm>
    </dsp:sp>
    <dsp:sp modelId="{8F647A15-C97E-45DE-848C-C723428FFEF2}">
      <dsp:nvSpPr>
        <dsp:cNvPr id="0" name=""/>
        <dsp:cNvSpPr/>
      </dsp:nvSpPr>
      <dsp:spPr>
        <a:xfrm>
          <a:off x="4695389" y="502918"/>
          <a:ext cx="2700319" cy="17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266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Neklasična</a:t>
          </a:r>
          <a:r>
            <a:rPr lang="hr-HR" sz="1800" b="1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KAH</a:t>
          </a:r>
          <a:endParaRPr lang="hr-HR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Tm koji luče androgene</a:t>
          </a:r>
          <a:endParaRPr lang="hr-HR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Cushingov</a:t>
          </a:r>
          <a:r>
            <a:rPr lang="hr-HR" sz="1800" b="1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sindrom</a:t>
          </a:r>
          <a:endParaRPr lang="hr-HR" sz="1800" b="1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>
        <a:off x="4695389" y="502918"/>
        <a:ext cx="2700319" cy="1783092"/>
      </dsp:txXfrm>
    </dsp:sp>
    <dsp:sp modelId="{FAF192DD-96CA-4519-9113-8C69693E2DA7}">
      <dsp:nvSpPr>
        <dsp:cNvPr id="0" name=""/>
        <dsp:cNvSpPr/>
      </dsp:nvSpPr>
      <dsp:spPr>
        <a:xfrm>
          <a:off x="4071967" y="-71442"/>
          <a:ext cx="754385" cy="75438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16E81-373B-48D4-A95A-F44FD7F83B7A}">
      <dsp:nvSpPr>
        <dsp:cNvPr id="0" name=""/>
        <dsp:cNvSpPr/>
      </dsp:nvSpPr>
      <dsp:spPr>
        <a:xfrm>
          <a:off x="2240230" y="638"/>
          <a:ext cx="2379639" cy="1546765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err="1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Anovulacije</a:t>
          </a:r>
          <a:endParaRPr lang="hr-HR" sz="2300" b="1" kern="1200" dirty="0" smtClean="0">
            <a:effectLst>
              <a:outerShdw blurRad="38100" dist="38100" dir="2700000" algn="tl">
                <a:srgbClr val="000000"/>
              </a:outerShdw>
            </a:effectLst>
            <a:latin typeface="Arial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90%</a:t>
          </a:r>
          <a:endParaRPr lang="hr-HR" sz="2300" kern="1200" dirty="0"/>
        </a:p>
      </dsp:txBody>
      <dsp:txXfrm>
        <a:off x="2240230" y="638"/>
        <a:ext cx="2379639" cy="1546765"/>
      </dsp:txXfrm>
    </dsp:sp>
    <dsp:sp modelId="{22CA3871-D3D7-4149-AD3A-80C052953448}">
      <dsp:nvSpPr>
        <dsp:cNvPr id="0" name=""/>
        <dsp:cNvSpPr/>
      </dsp:nvSpPr>
      <dsp:spPr>
        <a:xfrm>
          <a:off x="1322233" y="773448"/>
          <a:ext cx="4124421" cy="4124421"/>
        </a:xfrm>
        <a:custGeom>
          <a:avLst/>
          <a:gdLst/>
          <a:ahLst/>
          <a:cxnLst/>
          <a:rect l="0" t="0" r="0" b="0"/>
          <a:pathLst>
            <a:path>
              <a:moveTo>
                <a:pt x="3314182" y="423528"/>
              </a:moveTo>
              <a:arcTo wR="2062210" hR="2062210" stAng="18442814" swAng="3554270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9467D-9DFB-4887-B2BA-3E4A2D8B41D6}">
      <dsp:nvSpPr>
        <dsp:cNvPr id="0" name=""/>
        <dsp:cNvSpPr/>
      </dsp:nvSpPr>
      <dsp:spPr>
        <a:xfrm>
          <a:off x="3980483" y="3093923"/>
          <a:ext cx="2379639" cy="1546765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err="1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Oligoovulacije</a:t>
          </a:r>
          <a:endParaRPr lang="hr-HR" sz="2300" kern="1200" dirty="0"/>
        </a:p>
      </dsp:txBody>
      <dsp:txXfrm>
        <a:off x="3980483" y="3093923"/>
        <a:ext cx="2379639" cy="1546765"/>
      </dsp:txXfrm>
    </dsp:sp>
    <dsp:sp modelId="{6D79ADCE-50C9-43F4-BFE4-9009DF195A7E}">
      <dsp:nvSpPr>
        <dsp:cNvPr id="0" name=""/>
        <dsp:cNvSpPr/>
      </dsp:nvSpPr>
      <dsp:spPr>
        <a:xfrm>
          <a:off x="1322165" y="773990"/>
          <a:ext cx="4124421" cy="4124421"/>
        </a:xfrm>
        <a:custGeom>
          <a:avLst/>
          <a:gdLst/>
          <a:ahLst/>
          <a:cxnLst/>
          <a:rect l="0" t="0" r="0" b="0"/>
          <a:pathLst>
            <a:path>
              <a:moveTo>
                <a:pt x="3042960" y="3876278"/>
              </a:moveTo>
              <a:arcTo wR="2062210" hR="2062210" stAng="3696166" swAng="3407667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EB015-9F59-4D78-BF5A-60661937CFFB}">
      <dsp:nvSpPr>
        <dsp:cNvPr id="0" name=""/>
        <dsp:cNvSpPr/>
      </dsp:nvSpPr>
      <dsp:spPr>
        <a:xfrm>
          <a:off x="408629" y="3093923"/>
          <a:ext cx="2379639" cy="1546765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Ovulacije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rPr>
            <a:t>10%</a:t>
          </a:r>
          <a:endParaRPr lang="hr-HR" sz="2300" kern="1200" dirty="0"/>
        </a:p>
      </dsp:txBody>
      <dsp:txXfrm>
        <a:off x="408629" y="3093923"/>
        <a:ext cx="2379639" cy="1546765"/>
      </dsp:txXfrm>
    </dsp:sp>
    <dsp:sp modelId="{D2092A98-F526-49A9-9903-0D920933BDE5}">
      <dsp:nvSpPr>
        <dsp:cNvPr id="0" name=""/>
        <dsp:cNvSpPr/>
      </dsp:nvSpPr>
      <dsp:spPr>
        <a:xfrm>
          <a:off x="1322098" y="773464"/>
          <a:ext cx="4124421" cy="4124421"/>
        </a:xfrm>
        <a:custGeom>
          <a:avLst/>
          <a:gdLst/>
          <a:ahLst/>
          <a:cxnLst/>
          <a:rect l="0" t="0" r="0" b="0"/>
          <a:pathLst>
            <a:path>
              <a:moveTo>
                <a:pt x="13629" y="2298913"/>
              </a:moveTo>
              <a:arcTo wR="2062210" hR="2062210" stAng="10404540" swAng="3737535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D64EB7-90A6-4377-B9C7-B4CD2B5187BA}">
      <dsp:nvSpPr>
        <dsp:cNvPr id="0" name=""/>
        <dsp:cNvSpPr/>
      </dsp:nvSpPr>
      <dsp:spPr>
        <a:xfrm>
          <a:off x="0" y="3222705"/>
          <a:ext cx="4143404" cy="70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smtClean="0"/>
            <a:t>Hipotalamička amenoreja</a:t>
          </a:r>
          <a:endParaRPr lang="hr-HR" sz="1200" b="1" kern="1200" dirty="0"/>
        </a:p>
      </dsp:txBody>
      <dsp:txXfrm>
        <a:off x="0" y="3222705"/>
        <a:ext cx="4143404" cy="380726"/>
      </dsp:txXfrm>
    </dsp:sp>
    <dsp:sp modelId="{94522093-A1CE-447F-BFF4-096D25022D19}">
      <dsp:nvSpPr>
        <dsp:cNvPr id="0" name=""/>
        <dsp:cNvSpPr/>
      </dsp:nvSpPr>
      <dsp:spPr>
        <a:xfrm>
          <a:off x="0" y="3589330"/>
          <a:ext cx="4143404" cy="3243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/>
            <a:t>FSH, LH, E2</a:t>
          </a:r>
          <a:endParaRPr lang="hr-HR" sz="1500" b="1" kern="1200" dirty="0"/>
        </a:p>
      </dsp:txBody>
      <dsp:txXfrm>
        <a:off x="0" y="3589330"/>
        <a:ext cx="4143404" cy="324322"/>
      </dsp:txXfrm>
    </dsp:sp>
    <dsp:sp modelId="{A2ED377D-D402-406E-929F-7FDCB9B8F0FA}">
      <dsp:nvSpPr>
        <dsp:cNvPr id="0" name=""/>
        <dsp:cNvSpPr/>
      </dsp:nvSpPr>
      <dsp:spPr>
        <a:xfrm rot="10800000">
          <a:off x="0" y="2148915"/>
          <a:ext cx="4143404" cy="10843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Kasni KAH</a:t>
          </a:r>
          <a:endParaRPr lang="hr-HR" sz="1600" b="1" kern="1200" dirty="0"/>
        </a:p>
      </dsp:txBody>
      <dsp:txXfrm>
        <a:off x="0" y="2148915"/>
        <a:ext cx="4143404" cy="380612"/>
      </dsp:txXfrm>
    </dsp:sp>
    <dsp:sp modelId="{AC4CC26F-B215-40C0-8F08-96A3D7313F7E}">
      <dsp:nvSpPr>
        <dsp:cNvPr id="0" name=""/>
        <dsp:cNvSpPr/>
      </dsp:nvSpPr>
      <dsp:spPr>
        <a:xfrm>
          <a:off x="0" y="2529527"/>
          <a:ext cx="2071702" cy="3242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17 OHP (jutarnji) &gt;400 ng/dl</a:t>
          </a:r>
          <a:endParaRPr lang="hr-HR" sz="1200" b="1" kern="1200" dirty="0"/>
        </a:p>
      </dsp:txBody>
      <dsp:txXfrm>
        <a:off x="0" y="2529527"/>
        <a:ext cx="2071702" cy="324225"/>
      </dsp:txXfrm>
    </dsp:sp>
    <dsp:sp modelId="{7AD2B980-E38E-4D50-B574-090C2E1ABB69}">
      <dsp:nvSpPr>
        <dsp:cNvPr id="0" name=""/>
        <dsp:cNvSpPr/>
      </dsp:nvSpPr>
      <dsp:spPr>
        <a:xfrm>
          <a:off x="2071702" y="2529527"/>
          <a:ext cx="2071702" cy="3242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ACTH stimulacijski test kod graničnih vrijednosti</a:t>
          </a:r>
          <a:endParaRPr lang="hr-HR" sz="1200" b="1" kern="1200" dirty="0"/>
        </a:p>
      </dsp:txBody>
      <dsp:txXfrm>
        <a:off x="2071702" y="2529527"/>
        <a:ext cx="2071702" cy="324225"/>
      </dsp:txXfrm>
    </dsp:sp>
    <dsp:sp modelId="{7054696C-39BF-4A6A-9560-DD77326235F1}">
      <dsp:nvSpPr>
        <dsp:cNvPr id="0" name=""/>
        <dsp:cNvSpPr/>
      </dsp:nvSpPr>
      <dsp:spPr>
        <a:xfrm rot="10800000">
          <a:off x="0" y="1075125"/>
          <a:ext cx="4143404" cy="10843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Poremećaji štitnjaće</a:t>
          </a:r>
          <a:endParaRPr lang="hr-HR" sz="2000" b="1" kern="1200" dirty="0"/>
        </a:p>
      </dsp:txBody>
      <dsp:txXfrm>
        <a:off x="0" y="1075125"/>
        <a:ext cx="4143404" cy="380612"/>
      </dsp:txXfrm>
    </dsp:sp>
    <dsp:sp modelId="{DC1E8C9D-2958-46AB-A468-65BF8C54D668}">
      <dsp:nvSpPr>
        <dsp:cNvPr id="0" name=""/>
        <dsp:cNvSpPr/>
      </dsp:nvSpPr>
      <dsp:spPr>
        <a:xfrm>
          <a:off x="0" y="1455737"/>
          <a:ext cx="4143404" cy="3242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TSH, T3, T4</a:t>
          </a:r>
          <a:endParaRPr lang="hr-HR" sz="2000" b="1" kern="1200" dirty="0"/>
        </a:p>
      </dsp:txBody>
      <dsp:txXfrm>
        <a:off x="0" y="1455737"/>
        <a:ext cx="4143404" cy="324225"/>
      </dsp:txXfrm>
    </dsp:sp>
    <dsp:sp modelId="{74286908-C156-4ED6-8B4E-ADC5883F6089}">
      <dsp:nvSpPr>
        <dsp:cNvPr id="0" name=""/>
        <dsp:cNvSpPr/>
      </dsp:nvSpPr>
      <dsp:spPr>
        <a:xfrm rot="10800000">
          <a:off x="0" y="1335"/>
          <a:ext cx="4143404" cy="10843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Hiperprolaktinemija</a:t>
          </a:r>
          <a:endParaRPr lang="hr-HR" sz="2000" b="1" kern="1200" dirty="0"/>
        </a:p>
      </dsp:txBody>
      <dsp:txXfrm>
        <a:off x="0" y="1335"/>
        <a:ext cx="4143404" cy="380612"/>
      </dsp:txXfrm>
    </dsp:sp>
    <dsp:sp modelId="{0822FC6A-DA36-4252-8588-4F2DBD78701B}">
      <dsp:nvSpPr>
        <dsp:cNvPr id="0" name=""/>
        <dsp:cNvSpPr/>
      </dsp:nvSpPr>
      <dsp:spPr>
        <a:xfrm>
          <a:off x="0" y="381948"/>
          <a:ext cx="4143404" cy="3242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Serumski PRL</a:t>
          </a:r>
          <a:endParaRPr lang="hr-HR" sz="1800" b="1" kern="1200" dirty="0"/>
        </a:p>
      </dsp:txBody>
      <dsp:txXfrm>
        <a:off x="0" y="381948"/>
        <a:ext cx="4143404" cy="3242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754B9E-3278-4E17-95B7-F52D0531DD8F}">
      <dsp:nvSpPr>
        <dsp:cNvPr id="0" name=""/>
        <dsp:cNvSpPr/>
      </dsp:nvSpPr>
      <dsp:spPr>
        <a:xfrm>
          <a:off x="0" y="1849206"/>
          <a:ext cx="3357554" cy="1213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Androgen secernirajući tumori</a:t>
          </a:r>
          <a:endParaRPr lang="hr-HR" sz="1600" b="1" kern="1200" dirty="0"/>
        </a:p>
      </dsp:txBody>
      <dsp:txXfrm>
        <a:off x="0" y="1849206"/>
        <a:ext cx="3357554" cy="655171"/>
      </dsp:txXfrm>
    </dsp:sp>
    <dsp:sp modelId="{E5BC1100-F5B9-4273-8A56-132C19569141}">
      <dsp:nvSpPr>
        <dsp:cNvPr id="0" name=""/>
        <dsp:cNvSpPr/>
      </dsp:nvSpPr>
      <dsp:spPr>
        <a:xfrm>
          <a:off x="0" y="2480112"/>
          <a:ext cx="1678777" cy="5581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ukT &gt;5 nmol/L, DHEAS &gt; 14nmol/L</a:t>
          </a:r>
          <a:endParaRPr lang="hr-HR" sz="1400" b="1" kern="1200" dirty="0"/>
        </a:p>
      </dsp:txBody>
      <dsp:txXfrm>
        <a:off x="0" y="2480112"/>
        <a:ext cx="1678777" cy="558108"/>
      </dsp:txXfrm>
    </dsp:sp>
    <dsp:sp modelId="{A9528A0E-43FF-4CAE-8C6C-549999900A6B}">
      <dsp:nvSpPr>
        <dsp:cNvPr id="0" name=""/>
        <dsp:cNvSpPr/>
      </dsp:nvSpPr>
      <dsp:spPr>
        <a:xfrm>
          <a:off x="1678777" y="2480112"/>
          <a:ext cx="1678777" cy="5581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 CT, MR, UZV</a:t>
          </a:r>
          <a:endParaRPr lang="hr-HR" sz="1400" b="1" kern="1200" dirty="0"/>
        </a:p>
      </dsp:txBody>
      <dsp:txXfrm>
        <a:off x="1678777" y="2480112"/>
        <a:ext cx="1678777" cy="558108"/>
      </dsp:txXfrm>
    </dsp:sp>
    <dsp:sp modelId="{662C15D0-8D16-4E37-9630-ABA8539FB9F7}">
      <dsp:nvSpPr>
        <dsp:cNvPr id="0" name=""/>
        <dsp:cNvSpPr/>
      </dsp:nvSpPr>
      <dsp:spPr>
        <a:xfrm rot="10800000">
          <a:off x="0" y="0"/>
          <a:ext cx="3357554" cy="18660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Cushing Sy</a:t>
          </a:r>
          <a:endParaRPr lang="hr-HR" sz="1800" b="1" kern="1200" dirty="0"/>
        </a:p>
      </dsp:txBody>
      <dsp:txXfrm>
        <a:off x="0" y="0"/>
        <a:ext cx="3357554" cy="654974"/>
      </dsp:txXfrm>
    </dsp:sp>
    <dsp:sp modelId="{B41CBCE2-DE12-49E5-97E1-97E370FB0D1D}">
      <dsp:nvSpPr>
        <dsp:cNvPr id="0" name=""/>
        <dsp:cNvSpPr/>
      </dsp:nvSpPr>
      <dsp:spPr>
        <a:xfrm>
          <a:off x="0" y="656356"/>
          <a:ext cx="1678777" cy="5579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24 h kortizol iz urina</a:t>
          </a:r>
          <a:endParaRPr lang="hr-HR" sz="1400" b="1" kern="1200" dirty="0"/>
        </a:p>
      </dsp:txBody>
      <dsp:txXfrm>
        <a:off x="0" y="656356"/>
        <a:ext cx="1678777" cy="557941"/>
      </dsp:txXfrm>
    </dsp:sp>
    <dsp:sp modelId="{D40F410E-E09A-4819-8872-23034509AA5A}">
      <dsp:nvSpPr>
        <dsp:cNvPr id="0" name=""/>
        <dsp:cNvSpPr/>
      </dsp:nvSpPr>
      <dsp:spPr>
        <a:xfrm>
          <a:off x="1678777" y="656356"/>
          <a:ext cx="1678777" cy="5579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deksametazonski test</a:t>
          </a:r>
          <a:endParaRPr lang="hr-HR" sz="1400" b="1" kern="1200" dirty="0"/>
        </a:p>
      </dsp:txBody>
      <dsp:txXfrm>
        <a:off x="1678777" y="656356"/>
        <a:ext cx="1678777" cy="5579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CC9CCD-5367-43DE-8F69-A2E5B1728561}">
      <dsp:nvSpPr>
        <dsp:cNvPr id="0" name=""/>
        <dsp:cNvSpPr/>
      </dsp:nvSpPr>
      <dsp:spPr>
        <a:xfrm>
          <a:off x="0" y="0"/>
          <a:ext cx="3571900" cy="1071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 Oligo/anovulacije</a:t>
          </a:r>
          <a:endParaRPr lang="hr-HR" sz="12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50" b="1" kern="1200" dirty="0" smtClean="0"/>
            <a:t> česte u prve dvije postmenarhalne godine</a:t>
          </a:r>
          <a:endParaRPr lang="hr-HR" sz="1050" b="1" kern="1200" dirty="0"/>
        </a:p>
      </dsp:txBody>
      <dsp:txXfrm>
        <a:off x="821536" y="0"/>
        <a:ext cx="2750363" cy="1071569"/>
      </dsp:txXfrm>
    </dsp:sp>
    <dsp:sp modelId="{E1066260-7ECF-4253-B862-3695DFB30B6B}">
      <dsp:nvSpPr>
        <dsp:cNvPr id="0" name=""/>
        <dsp:cNvSpPr/>
      </dsp:nvSpPr>
      <dsp:spPr>
        <a:xfrm>
          <a:off x="107156" y="107156"/>
          <a:ext cx="714380" cy="8572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78C89-2B93-4D2C-81BA-2F7B3C940DB5}">
      <dsp:nvSpPr>
        <dsp:cNvPr id="0" name=""/>
        <dsp:cNvSpPr/>
      </dsp:nvSpPr>
      <dsp:spPr>
        <a:xfrm>
          <a:off x="0" y="1178726"/>
          <a:ext cx="3571900" cy="1071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Hiperandrogenizam</a:t>
          </a:r>
          <a:endParaRPr lang="hr-HR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b="1" kern="1200" dirty="0" smtClean="0"/>
            <a:t>Hirzutizam i akne</a:t>
          </a:r>
          <a:endParaRPr lang="hr-H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b="1" kern="1200" dirty="0" smtClean="0"/>
            <a:t>povišeni androgeni</a:t>
          </a:r>
          <a:endParaRPr lang="hr-HR" sz="1000" b="1" kern="1200" dirty="0"/>
        </a:p>
      </dsp:txBody>
      <dsp:txXfrm>
        <a:off x="821536" y="1178726"/>
        <a:ext cx="2750363" cy="1071569"/>
      </dsp:txXfrm>
    </dsp:sp>
    <dsp:sp modelId="{659AE19A-B706-4E2F-B2F3-634C516F19DB}">
      <dsp:nvSpPr>
        <dsp:cNvPr id="0" name=""/>
        <dsp:cNvSpPr/>
      </dsp:nvSpPr>
      <dsp:spPr>
        <a:xfrm>
          <a:off x="107156" y="1285883"/>
          <a:ext cx="714380" cy="8572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8FA3C-33E6-4575-AB02-B9D853ABB71F}">
      <dsp:nvSpPr>
        <dsp:cNvPr id="0" name=""/>
        <dsp:cNvSpPr/>
      </dsp:nvSpPr>
      <dsp:spPr>
        <a:xfrm>
          <a:off x="0" y="2357453"/>
          <a:ext cx="3571900" cy="1071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PCO</a:t>
          </a:r>
          <a:endParaRPr lang="hr-HR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b="1" kern="1200" dirty="0" smtClean="0"/>
            <a:t>Transvaginalni pristup često nije moguć</a:t>
          </a:r>
          <a:endParaRPr lang="hr-H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b="1" kern="1200" dirty="0" smtClean="0"/>
            <a:t>Definirati kriterije za PCO kod adolescentica</a:t>
          </a:r>
          <a:endParaRPr lang="hr-HR" sz="1000" b="1" kern="1200" dirty="0"/>
        </a:p>
      </dsp:txBody>
      <dsp:txXfrm>
        <a:off x="821536" y="2357453"/>
        <a:ext cx="2750363" cy="1071569"/>
      </dsp:txXfrm>
    </dsp:sp>
    <dsp:sp modelId="{A261D2EA-F873-4B4D-99D2-EA9B0E4EAD6F}">
      <dsp:nvSpPr>
        <dsp:cNvPr id="0" name=""/>
        <dsp:cNvSpPr/>
      </dsp:nvSpPr>
      <dsp:spPr>
        <a:xfrm>
          <a:off x="107156" y="2464610"/>
          <a:ext cx="714380" cy="8572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393DA-986D-440E-94BC-5571BF7E24E5}">
      <dsp:nvSpPr>
        <dsp:cNvPr id="0" name=""/>
        <dsp:cNvSpPr/>
      </dsp:nvSpPr>
      <dsp:spPr>
        <a:xfrm rot="21300000">
          <a:off x="22337" y="1725218"/>
          <a:ext cx="2312779" cy="613562"/>
        </a:xfrm>
        <a:prstGeom prst="mathMinus">
          <a:avLst/>
        </a:prstGeom>
        <a:solidFill>
          <a:schemeClr val="accent4"/>
        </a:solidFill>
        <a:ln w="55000" cap="flat" cmpd="thickThin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954544E2-1AFA-4437-B636-75D6AF80AA22}">
      <dsp:nvSpPr>
        <dsp:cNvPr id="0" name=""/>
        <dsp:cNvSpPr/>
      </dsp:nvSpPr>
      <dsp:spPr>
        <a:xfrm>
          <a:off x="282894" y="203200"/>
          <a:ext cx="707236" cy="1625600"/>
        </a:xfrm>
        <a:prstGeom prst="downArrow">
          <a:avLst/>
        </a:prstGeom>
        <a:solidFill>
          <a:schemeClr val="accent4"/>
        </a:solidFill>
        <a:ln w="55000" cap="flat" cmpd="thickThin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C2680366-04B9-45D8-9427-446173716690}">
      <dsp:nvSpPr>
        <dsp:cNvPr id="0" name=""/>
        <dsp:cNvSpPr/>
      </dsp:nvSpPr>
      <dsp:spPr>
        <a:xfrm>
          <a:off x="447916" y="0"/>
          <a:ext cx="235745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Identifikacija rizika</a:t>
          </a:r>
          <a:endParaRPr lang="hr-HR" sz="1800" kern="1200" dirty="0"/>
        </a:p>
      </dsp:txBody>
      <dsp:txXfrm>
        <a:off x="447916" y="0"/>
        <a:ext cx="2357454" cy="1706880"/>
      </dsp:txXfrm>
    </dsp:sp>
    <dsp:sp modelId="{DB07E64A-D4CA-44B5-B3B4-C9A98026D627}">
      <dsp:nvSpPr>
        <dsp:cNvPr id="0" name=""/>
        <dsp:cNvSpPr/>
      </dsp:nvSpPr>
      <dsp:spPr>
        <a:xfrm>
          <a:off x="1367323" y="2235200"/>
          <a:ext cx="707236" cy="1625600"/>
        </a:xfrm>
        <a:prstGeom prst="upArrow">
          <a:avLst/>
        </a:prstGeom>
        <a:solidFill>
          <a:schemeClr val="accent4"/>
        </a:solidFill>
        <a:ln w="55000" cap="flat" cmpd="thickThin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E4FB3A15-0326-47DD-B67E-EEE7D136A7CC}">
      <dsp:nvSpPr>
        <dsp:cNvPr id="0" name=""/>
        <dsp:cNvSpPr/>
      </dsp:nvSpPr>
      <dsp:spPr>
        <a:xfrm>
          <a:off x="-447916" y="2357120"/>
          <a:ext cx="235745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Liječenje</a:t>
          </a:r>
          <a:endParaRPr lang="hr-HR" sz="1800" kern="1200" dirty="0"/>
        </a:p>
      </dsp:txBody>
      <dsp:txXfrm>
        <a:off x="-447916" y="2357120"/>
        <a:ext cx="2357454" cy="17068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75D525-22F8-46D5-9C39-7F45121A2F54}">
      <dsp:nvSpPr>
        <dsp:cNvPr id="0" name=""/>
        <dsp:cNvSpPr/>
      </dsp:nvSpPr>
      <dsp:spPr>
        <a:xfrm rot="5400000">
          <a:off x="4082440" y="-1656143"/>
          <a:ext cx="676285" cy="416054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kod svakog pregleda</a:t>
          </a:r>
          <a:endParaRPr lang="hr-HR" sz="1600" b="1" kern="1200" dirty="0"/>
        </a:p>
      </dsp:txBody>
      <dsp:txXfrm rot="5400000">
        <a:off x="4082440" y="-1656143"/>
        <a:ext cx="676285" cy="4160549"/>
      </dsp:txXfrm>
    </dsp:sp>
    <dsp:sp modelId="{DAB2CAFB-2A1C-4F06-8C2C-BA9139AE190E}">
      <dsp:nvSpPr>
        <dsp:cNvPr id="0" name=""/>
        <dsp:cNvSpPr/>
      </dsp:nvSpPr>
      <dsp:spPr>
        <a:xfrm>
          <a:off x="0" y="1451"/>
          <a:ext cx="2340308" cy="8453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/>
              </a:solidFill>
            </a:rPr>
            <a:t>ITM (indeks tjelesne mase) kg/m2</a:t>
          </a:r>
          <a:endParaRPr lang="hr-HR" sz="1600" b="1" kern="1200" dirty="0">
            <a:solidFill>
              <a:schemeClr val="tx1"/>
            </a:solidFill>
          </a:endParaRPr>
        </a:p>
      </dsp:txBody>
      <dsp:txXfrm>
        <a:off x="0" y="1451"/>
        <a:ext cx="2340308" cy="845357"/>
      </dsp:txXfrm>
    </dsp:sp>
    <dsp:sp modelId="{BF759747-D1F6-4935-80AA-525DD6D3D41A}">
      <dsp:nvSpPr>
        <dsp:cNvPr id="0" name=""/>
        <dsp:cNvSpPr/>
      </dsp:nvSpPr>
      <dsp:spPr>
        <a:xfrm rot="5400000">
          <a:off x="4082440" y="-768518"/>
          <a:ext cx="676285" cy="4160549"/>
        </a:xfrm>
        <a:prstGeom prst="round2SameRect">
          <a:avLst/>
        </a:prstGeom>
        <a:solidFill>
          <a:schemeClr val="accent3">
            <a:tint val="40000"/>
            <a:alpha val="90000"/>
            <a:hueOff val="2554227"/>
            <a:satOff val="-10620"/>
            <a:lumOff val="-897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2554227"/>
              <a:satOff val="-10620"/>
              <a:lumOff val="-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Kod svakog pregleda</a:t>
          </a:r>
          <a:endParaRPr lang="hr-HR" sz="1600" b="1" kern="1200" dirty="0"/>
        </a:p>
      </dsp:txBody>
      <dsp:txXfrm rot="5400000">
        <a:off x="4082440" y="-768518"/>
        <a:ext cx="676285" cy="4160549"/>
      </dsp:txXfrm>
    </dsp:sp>
    <dsp:sp modelId="{0FB580D5-7488-4AE4-B4F2-8155E0BCDC74}">
      <dsp:nvSpPr>
        <dsp:cNvPr id="0" name=""/>
        <dsp:cNvSpPr/>
      </dsp:nvSpPr>
      <dsp:spPr>
        <a:xfrm>
          <a:off x="0" y="889077"/>
          <a:ext cx="2340308" cy="845357"/>
        </a:xfrm>
        <a:prstGeom prst="roundRect">
          <a:avLst/>
        </a:prstGeom>
        <a:solidFill>
          <a:schemeClr val="accent3">
            <a:hueOff val="2324921"/>
            <a:satOff val="-7429"/>
            <a:lumOff val="-1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/>
              </a:solidFill>
            </a:rPr>
            <a:t>Omjer struka i bokova (WHR)</a:t>
          </a:r>
          <a:endParaRPr lang="hr-HR" sz="1600" b="1" kern="1200" dirty="0">
            <a:solidFill>
              <a:schemeClr val="tx1"/>
            </a:solidFill>
          </a:endParaRPr>
        </a:p>
      </dsp:txBody>
      <dsp:txXfrm>
        <a:off x="0" y="889077"/>
        <a:ext cx="2340308" cy="845357"/>
      </dsp:txXfrm>
    </dsp:sp>
    <dsp:sp modelId="{25A3E9B8-4E21-4BBE-8A92-098DED93DEBD}">
      <dsp:nvSpPr>
        <dsp:cNvPr id="0" name=""/>
        <dsp:cNvSpPr/>
      </dsp:nvSpPr>
      <dsp:spPr>
        <a:xfrm rot="5400000">
          <a:off x="4082440" y="119106"/>
          <a:ext cx="676285" cy="4160549"/>
        </a:xfrm>
        <a:prstGeom prst="round2SameRect">
          <a:avLst/>
        </a:prstGeom>
        <a:solidFill>
          <a:schemeClr val="accent3">
            <a:tint val="40000"/>
            <a:alpha val="90000"/>
            <a:hueOff val="5108454"/>
            <a:satOff val="-21239"/>
            <a:lumOff val="-1794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5108454"/>
              <a:satOff val="-21239"/>
              <a:lumOff val="-1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1x godišnje kod ITM &lt;25 kg/m2</a:t>
          </a:r>
          <a:endParaRPr lang="hr-H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svaki pregled ITM &gt;25 kg/m2</a:t>
          </a:r>
          <a:endParaRPr lang="hr-HR" sz="1600" b="1" kern="1200" dirty="0"/>
        </a:p>
      </dsp:txBody>
      <dsp:txXfrm rot="5400000">
        <a:off x="4082440" y="119106"/>
        <a:ext cx="676285" cy="4160549"/>
      </dsp:txXfrm>
    </dsp:sp>
    <dsp:sp modelId="{AAF1F9A0-650D-4DA7-8867-2F229CD75BF2}">
      <dsp:nvSpPr>
        <dsp:cNvPr id="0" name=""/>
        <dsp:cNvSpPr/>
      </dsp:nvSpPr>
      <dsp:spPr>
        <a:xfrm>
          <a:off x="0" y="1776702"/>
          <a:ext cx="2340308" cy="845357"/>
        </a:xfrm>
        <a:prstGeom prst="roundRect">
          <a:avLst/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/>
              </a:solidFill>
            </a:rPr>
            <a:t>RR</a:t>
          </a:r>
          <a:r>
            <a:rPr lang="hr-HR" sz="1050" b="1" kern="1200" dirty="0" smtClean="0">
              <a:solidFill>
                <a:schemeClr val="tx1"/>
              </a:solidFill>
            </a:rPr>
            <a:t> </a:t>
          </a:r>
          <a:endParaRPr lang="hr-HR" sz="1050" b="1" kern="1200" dirty="0">
            <a:solidFill>
              <a:schemeClr val="tx1"/>
            </a:solidFill>
          </a:endParaRPr>
        </a:p>
      </dsp:txBody>
      <dsp:txXfrm>
        <a:off x="0" y="1776702"/>
        <a:ext cx="2340308" cy="845357"/>
      </dsp:txXfrm>
    </dsp:sp>
    <dsp:sp modelId="{EFBF122C-C981-4D59-8131-7933A600E934}">
      <dsp:nvSpPr>
        <dsp:cNvPr id="0" name=""/>
        <dsp:cNvSpPr/>
      </dsp:nvSpPr>
      <dsp:spPr>
        <a:xfrm rot="5400000">
          <a:off x="4082440" y="1006732"/>
          <a:ext cx="676285" cy="4160549"/>
        </a:xfrm>
        <a:prstGeom prst="round2SameRect">
          <a:avLst/>
        </a:prstGeom>
        <a:solidFill>
          <a:schemeClr val="accent3">
            <a:tint val="40000"/>
            <a:alpha val="90000"/>
            <a:hueOff val="7662682"/>
            <a:satOff val="-31859"/>
            <a:lumOff val="-2691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7662682"/>
              <a:satOff val="-31859"/>
              <a:lumOff val="-2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Svake 2 godine ITM&lt; 25 kg/m2</a:t>
          </a:r>
          <a:endParaRPr lang="hr-H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Svake godine kod  ITM&gt; 25 kg/m2</a:t>
          </a:r>
          <a:endParaRPr lang="hr-HR" sz="1600" b="1" kern="1200" dirty="0"/>
        </a:p>
      </dsp:txBody>
      <dsp:txXfrm rot="5400000">
        <a:off x="4082440" y="1006732"/>
        <a:ext cx="676285" cy="4160549"/>
      </dsp:txXfrm>
    </dsp:sp>
    <dsp:sp modelId="{6025DF8F-D05A-4E3D-95EE-EB1503F7FD2A}">
      <dsp:nvSpPr>
        <dsp:cNvPr id="0" name=""/>
        <dsp:cNvSpPr/>
      </dsp:nvSpPr>
      <dsp:spPr>
        <a:xfrm>
          <a:off x="0" y="2664327"/>
          <a:ext cx="2340308" cy="845357"/>
        </a:xfrm>
        <a:prstGeom prst="roundRect">
          <a:avLst/>
        </a:prstGeom>
        <a:solidFill>
          <a:schemeClr val="accent3">
            <a:hueOff val="6974765"/>
            <a:satOff val="-22287"/>
            <a:lumOff val="-564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tx1"/>
              </a:solidFill>
            </a:rPr>
            <a:t>Lipidogram</a:t>
          </a:r>
          <a:endParaRPr lang="hr-HR" sz="1800" b="1" kern="1200" dirty="0">
            <a:solidFill>
              <a:schemeClr val="tx1"/>
            </a:solidFill>
          </a:endParaRPr>
        </a:p>
      </dsp:txBody>
      <dsp:txXfrm>
        <a:off x="0" y="2664327"/>
        <a:ext cx="2340308" cy="845357"/>
      </dsp:txXfrm>
    </dsp:sp>
    <dsp:sp modelId="{EC23556E-883F-4E97-87A7-39157A09652E}">
      <dsp:nvSpPr>
        <dsp:cNvPr id="0" name=""/>
        <dsp:cNvSpPr/>
      </dsp:nvSpPr>
      <dsp:spPr>
        <a:xfrm rot="5400000">
          <a:off x="4082440" y="1894357"/>
          <a:ext cx="676285" cy="4160549"/>
        </a:xfrm>
        <a:prstGeom prst="round2SameRect">
          <a:avLst/>
        </a:prstGeom>
        <a:solidFill>
          <a:schemeClr val="accent3">
            <a:tint val="40000"/>
            <a:alpha val="90000"/>
            <a:hueOff val="10216909"/>
            <a:satOff val="-42478"/>
            <a:lumOff val="-3588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10216909"/>
              <a:satOff val="-42478"/>
              <a:lumOff val="-3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Svake 2 godine ITM &lt; 25 kg/m2</a:t>
          </a:r>
          <a:endParaRPr lang="hr-H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Svake godine kod ITM&gt; 25 kg/m2</a:t>
          </a:r>
          <a:endParaRPr lang="hr-HR" sz="1600" b="1" kern="1200" dirty="0"/>
        </a:p>
      </dsp:txBody>
      <dsp:txXfrm rot="5400000">
        <a:off x="4082440" y="1894357"/>
        <a:ext cx="676285" cy="4160549"/>
      </dsp:txXfrm>
    </dsp:sp>
    <dsp:sp modelId="{3EE39ADA-5824-4417-9DD0-90E43C431EB1}">
      <dsp:nvSpPr>
        <dsp:cNvPr id="0" name=""/>
        <dsp:cNvSpPr/>
      </dsp:nvSpPr>
      <dsp:spPr>
        <a:xfrm>
          <a:off x="0" y="3551953"/>
          <a:ext cx="2340308" cy="845357"/>
        </a:xfrm>
        <a:prstGeom prst="roundRect">
          <a:avLst/>
        </a:prstGeom>
        <a:solidFill>
          <a:schemeClr val="accent3">
            <a:hueOff val="9299686"/>
            <a:satOff val="-29716"/>
            <a:lumOff val="-75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</a:rPr>
            <a:t>OGTT</a:t>
          </a:r>
          <a:endParaRPr lang="hr-HR" sz="2000" b="1" kern="1200" dirty="0">
            <a:solidFill>
              <a:schemeClr val="tx1"/>
            </a:solidFill>
          </a:endParaRPr>
        </a:p>
      </dsp:txBody>
      <dsp:txXfrm>
        <a:off x="0" y="3551953"/>
        <a:ext cx="2340308" cy="845357"/>
      </dsp:txXfrm>
    </dsp:sp>
    <dsp:sp modelId="{9AE44C49-A98F-4B59-A08F-BEDE0693DADC}">
      <dsp:nvSpPr>
        <dsp:cNvPr id="0" name=""/>
        <dsp:cNvSpPr/>
      </dsp:nvSpPr>
      <dsp:spPr>
        <a:xfrm rot="5400000">
          <a:off x="4082440" y="2781982"/>
          <a:ext cx="676285" cy="4160549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HOMA- IR  &gt; 2.5</a:t>
          </a:r>
          <a:endParaRPr lang="hr-H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 dirty="0" smtClean="0"/>
            <a:t>HOMA- IR = inzulin x GUK / 22.5</a:t>
          </a:r>
          <a:endParaRPr lang="hr-HR" sz="1600" b="1" kern="1200" dirty="0"/>
        </a:p>
      </dsp:txBody>
      <dsp:txXfrm rot="5400000">
        <a:off x="4082440" y="2781982"/>
        <a:ext cx="676285" cy="4160549"/>
      </dsp:txXfrm>
    </dsp:sp>
    <dsp:sp modelId="{411EF274-A3F3-4E9B-BEBA-E849A85A7EC8}">
      <dsp:nvSpPr>
        <dsp:cNvPr id="0" name=""/>
        <dsp:cNvSpPr/>
      </dsp:nvSpPr>
      <dsp:spPr>
        <a:xfrm>
          <a:off x="0" y="4439578"/>
          <a:ext cx="2340308" cy="845357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INZULIN 0 i 120 min</a:t>
          </a:r>
          <a:endParaRPr lang="hr-HR" sz="1800" b="1" kern="1200" dirty="0"/>
        </a:p>
      </dsp:txBody>
      <dsp:txXfrm>
        <a:off x="0" y="4439578"/>
        <a:ext cx="2340308" cy="84535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54112B-A085-4572-8817-0215984553B4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23E952E-E1C9-452E-8DD9-10F675039C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2550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952E-E1C9-452E-8DD9-10F675039CC1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702588-F402-4741-9F6B-15F3C236DD1F}" type="datetimeFigureOut">
              <a:rPr lang="sr-Latn-CS" smtClean="0"/>
              <a:pPr/>
              <a:t>8.6.2014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B74EE2-4EFA-4F1E-9435-197525FE84E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Sindrom </a:t>
            </a:r>
            <a:r>
              <a:rPr lang="hr-HR" dirty="0" err="1" smtClean="0"/>
              <a:t>policističnih</a:t>
            </a:r>
            <a:r>
              <a:rPr lang="hr-HR" dirty="0" smtClean="0"/>
              <a:t> jajnika – prijedlog smjernica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47846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/>
              <a:t>Lana </a:t>
            </a:r>
            <a:r>
              <a:rPr lang="hr-HR" b="1" dirty="0" err="1" smtClean="0"/>
              <a:t>Škrgatić</a:t>
            </a:r>
            <a:endParaRPr lang="hr-HR" b="1" dirty="0" smtClean="0"/>
          </a:p>
          <a:p>
            <a:r>
              <a:rPr lang="hr-HR" b="1" dirty="0" smtClean="0"/>
              <a:t>Zavod za humanu reprodukciju</a:t>
            </a:r>
          </a:p>
          <a:p>
            <a:r>
              <a:rPr lang="hr-HR" b="1" dirty="0" smtClean="0"/>
              <a:t>Klinika za ženske bolesti i porode KBC-a</a:t>
            </a:r>
          </a:p>
          <a:p>
            <a:r>
              <a:rPr lang="hr-HR" b="1" dirty="0" smtClean="0"/>
              <a:t>i Medicinskog fakulteta u Zagrebu</a:t>
            </a:r>
            <a:endParaRPr lang="hr-HR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28596" y="285752"/>
            <a:ext cx="8358246" cy="1357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PCOS - </a:t>
            </a:r>
            <a:r>
              <a:rPr lang="en-US" sz="2400" b="1" dirty="0" smtClean="0">
                <a:solidFill>
                  <a:schemeClr val="bg1"/>
                </a:solidFill>
              </a:rPr>
              <a:t>from </a:t>
            </a:r>
            <a:r>
              <a:rPr lang="en-US" sz="2400" b="1" dirty="0" err="1" smtClean="0">
                <a:solidFill>
                  <a:schemeClr val="bg1"/>
                </a:solidFill>
              </a:rPr>
              <a:t>gynaecological</a:t>
            </a:r>
            <a:r>
              <a:rPr lang="en-US" sz="2400" b="1" dirty="0" smtClean="0">
                <a:solidFill>
                  <a:schemeClr val="bg1"/>
                </a:solidFill>
              </a:rPr>
              <a:t> curiosity to multisystem </a:t>
            </a:r>
            <a:r>
              <a:rPr lang="en-US" sz="2400" b="1" dirty="0" err="1" smtClean="0">
                <a:solidFill>
                  <a:schemeClr val="bg1"/>
                </a:solidFill>
              </a:rPr>
              <a:t>endocrinopathy</a:t>
            </a:r>
            <a:r>
              <a:rPr lang="hr-HR" sz="2400" b="1" dirty="0" smtClean="0">
                <a:solidFill>
                  <a:schemeClr val="bg1"/>
                </a:solidFill>
              </a:rPr>
              <a:t>.  Roy Homburg, Hum Reprod 1996.</a:t>
            </a:r>
            <a:endParaRPr lang="hr-HR" sz="2400" dirty="0" smtClean="0">
              <a:solidFill>
                <a:schemeClr val="bg1"/>
              </a:solidFill>
            </a:endParaRPr>
          </a:p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4098" y="11663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14366" y="26977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– dijagnoza</a:t>
            </a:r>
            <a:b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Isključenje</a:t>
            </a:r>
            <a:r>
              <a:rPr kumimoji="0" lang="hr-HR" sz="29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bolesti koje se slično manifestiraju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28596" y="2357430"/>
          <a:ext cx="414340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643570" y="3571876"/>
          <a:ext cx="3357554" cy="306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7" name="Rounded Rectangle 36"/>
          <p:cNvSpPr/>
          <p:nvPr/>
        </p:nvSpPr>
        <p:spPr>
          <a:xfrm>
            <a:off x="428596" y="1714488"/>
            <a:ext cx="4143404" cy="6429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1. LINIJA</a:t>
            </a:r>
            <a:endParaRPr lang="hr-HR" sz="24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5643570" y="2928934"/>
            <a:ext cx="3286148" cy="6429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2. LINIJA</a:t>
            </a:r>
            <a:endParaRPr lang="hr-HR" sz="2400" b="1" dirty="0"/>
          </a:p>
        </p:txBody>
      </p:sp>
      <p:sp>
        <p:nvSpPr>
          <p:cNvPr id="41" name="Bent Arrow 40"/>
          <p:cNvSpPr/>
          <p:nvPr/>
        </p:nvSpPr>
        <p:spPr>
          <a:xfrm rot="5400000">
            <a:off x="4822032" y="1750208"/>
            <a:ext cx="928696" cy="128588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6446" y="200024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simptomi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000496" y="5786454"/>
            <a:ext cx="1714512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Reevaluacija 6-12 mj.</a:t>
            </a:r>
            <a:endParaRPr lang="hr-HR" dirty="0"/>
          </a:p>
        </p:txBody>
      </p:sp>
      <p:sp>
        <p:nvSpPr>
          <p:cNvPr id="26" name="Curved Left Arrow 25"/>
          <p:cNvSpPr/>
          <p:nvPr/>
        </p:nvSpPr>
        <p:spPr>
          <a:xfrm rot="6126810">
            <a:off x="4179361" y="4130068"/>
            <a:ext cx="790766" cy="4266968"/>
          </a:xfrm>
          <a:prstGeom prst="curvedLeftArrow">
            <a:avLst>
              <a:gd name="adj1" fmla="val 25000"/>
              <a:gd name="adj2" fmla="val 7234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11663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9558" y="26977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– dijagnoza</a:t>
            </a:r>
            <a:endParaRPr lang="hr-HR" sz="41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Adolescenti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4312879"/>
              </p:ext>
            </p:extLst>
          </p:nvPr>
        </p:nvGraphicFramePr>
        <p:xfrm>
          <a:off x="5386373" y="2071678"/>
          <a:ext cx="2900403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80"/>
                <a:gridCol w="428628"/>
                <a:gridCol w="428628"/>
                <a:gridCol w="500067"/>
              </a:tblGrid>
              <a:tr h="370840">
                <a:tc>
                  <a:txBody>
                    <a:bodyPr/>
                    <a:lstStyle/>
                    <a:p>
                      <a:r>
                        <a:rPr lang="ta-IN" sz="1400" dirty="0" smtClean="0">
                          <a:latin typeface="Arial Narrow"/>
                          <a:cs typeface="Arial Narrow"/>
                        </a:rPr>
                        <a:t>kriterij</a:t>
                      </a:r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 Narrow"/>
                          <a:cs typeface="Arial Narrow"/>
                        </a:rPr>
                        <a:t>OA</a:t>
                      </a:r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 Narrow"/>
                          <a:cs typeface="Arial Narrow"/>
                        </a:rPr>
                        <a:t>HA</a:t>
                      </a:r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 Narrow"/>
                          <a:cs typeface="Arial Narrow"/>
                        </a:rPr>
                        <a:t>PCO</a:t>
                      </a:r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Dg PCOS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+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+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+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Dg PCOS vjerojatna, ali ne potvrđena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+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+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-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Dg</a:t>
                      </a:r>
                      <a:r>
                        <a:rPr lang="ta-IN" sz="1100" b="0" baseline="0" dirty="0" smtClean="0">
                          <a:latin typeface="+mj-lt"/>
                          <a:cs typeface="Arial Narrow"/>
                        </a:rPr>
                        <a:t> PCOS nemoguća tijekom adolescencije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+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-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+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</a:tr>
              <a:tr h="415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Dg</a:t>
                      </a:r>
                      <a:r>
                        <a:rPr lang="ta-IN" sz="1100" b="0" baseline="0" dirty="0" smtClean="0">
                          <a:latin typeface="+mj-lt"/>
                          <a:cs typeface="Arial Narrow"/>
                        </a:rPr>
                        <a:t> PCOS nemoguća tijekom adolescencije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-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+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  <a:cs typeface="Arial Narrow"/>
                        </a:rPr>
                        <a:t>+</a:t>
                      </a:r>
                      <a:endParaRPr lang="en-US" sz="1100" b="0" dirty="0">
                        <a:latin typeface="+mj-lt"/>
                        <a:cs typeface="Arial Narrow"/>
                      </a:endParaRPr>
                    </a:p>
                  </a:txBody>
                  <a:tcPr/>
                </a:tc>
              </a:tr>
              <a:tr h="132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1100" b="0" baseline="0" dirty="0" smtClean="0">
                          <a:latin typeface="+mj-lt"/>
                          <a:cs typeface="Arial Narrow"/>
                        </a:rPr>
                        <a:t>Nije PCOS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</a:rPr>
                        <a:t>-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</a:rPr>
                        <a:t>+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</a:rPr>
                        <a:t>-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a-IN" sz="1050" b="0" dirty="0" smtClean="0">
                          <a:latin typeface="+mj-lt"/>
                        </a:rPr>
                        <a:t>Nije PCOS</a:t>
                      </a:r>
                      <a:endParaRPr lang="en-US" sz="105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</a:rPr>
                        <a:t>-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</a:rPr>
                        <a:t>-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100" b="0" dirty="0" smtClean="0">
                          <a:latin typeface="+mj-lt"/>
                        </a:rPr>
                        <a:t>+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8596" y="1500174"/>
            <a:ext cx="5357850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Važna rana dg. i procjena metaboličkih rizika</a:t>
            </a:r>
            <a:endParaRPr lang="hr-HR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28596" y="2000240"/>
          <a:ext cx="357190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357818" y="2428868"/>
            <a:ext cx="2928958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ight Arrow 12"/>
          <p:cNvSpPr/>
          <p:nvPr/>
        </p:nvSpPr>
        <p:spPr>
          <a:xfrm>
            <a:off x="4143372" y="3286124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Curved Left Arrow 14"/>
          <p:cNvSpPr/>
          <p:nvPr/>
        </p:nvSpPr>
        <p:spPr>
          <a:xfrm>
            <a:off x="8358214" y="3143248"/>
            <a:ext cx="571504" cy="27146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00826" y="5286388"/>
            <a:ext cx="185738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BMI, OS, RR</a:t>
            </a:r>
          </a:p>
          <a:p>
            <a:pPr algn="ctr"/>
            <a:r>
              <a:rPr lang="hr-HR" sz="1600" dirty="0" smtClean="0"/>
              <a:t>Lipidogram</a:t>
            </a:r>
          </a:p>
          <a:p>
            <a:pPr algn="ctr"/>
            <a:r>
              <a:rPr lang="hr-HR" sz="1600" dirty="0" smtClean="0"/>
              <a:t>OGTT </a:t>
            </a:r>
          </a:p>
          <a:p>
            <a:pPr algn="ctr"/>
            <a:r>
              <a:rPr lang="hr-HR" sz="1600" dirty="0" smtClean="0"/>
              <a:t>Inzulin 0’ i 120’</a:t>
            </a:r>
          </a:p>
          <a:p>
            <a:pPr algn="ctr"/>
            <a:r>
              <a:rPr lang="hr-HR" sz="1600" dirty="0" smtClean="0"/>
              <a:t>HOMA</a:t>
            </a:r>
          </a:p>
        </p:txBody>
      </p:sp>
      <p:sp>
        <p:nvSpPr>
          <p:cNvPr id="29" name="Oval 28"/>
          <p:cNvSpPr/>
          <p:nvPr/>
        </p:nvSpPr>
        <p:spPr>
          <a:xfrm>
            <a:off x="6786578" y="5214950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3" name="Straight Arrow Connector 32"/>
          <p:cNvCxnSpPr>
            <a:stCxn id="29" idx="2"/>
          </p:cNvCxnSpPr>
          <p:nvPr/>
        </p:nvCxnSpPr>
        <p:spPr>
          <a:xfrm rot="10800000">
            <a:off x="5643570" y="5286389"/>
            <a:ext cx="1143008" cy="107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357686" y="5072074"/>
            <a:ext cx="121444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Tablice adolescenti?</a:t>
            </a:r>
            <a:endParaRPr lang="hr-H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ontent Placeholder 40" descr="Picture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714620"/>
            <a:ext cx="5735527" cy="4143380"/>
          </a:xfrm>
        </p:spPr>
      </p:pic>
      <p:sp>
        <p:nvSpPr>
          <p:cNvPr id="6" name="Rounded Rectangle 5"/>
          <p:cNvSpPr/>
          <p:nvPr/>
        </p:nvSpPr>
        <p:spPr>
          <a:xfrm>
            <a:off x="395536" y="11663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09558" y="26977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1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kardiometabolički rizici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1473" y="1714488"/>
            <a:ext cx="5643602" cy="9286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PCOS je često udružen sa debljinom i inzulinskom rezistencijom</a:t>
            </a:r>
            <a:endParaRPr lang="hr-HR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714613" y="357187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+ PCOS</a:t>
            </a:r>
            <a:endParaRPr lang="hr-HR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14613" y="628652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 PCOS</a:t>
            </a:r>
            <a:endParaRPr lang="hr-HR" sz="2000" b="1" dirty="0"/>
          </a:p>
        </p:txBody>
      </p:sp>
      <p:graphicFrame>
        <p:nvGraphicFramePr>
          <p:cNvPr id="59" name="Diagram 58"/>
          <p:cNvGraphicFramePr/>
          <p:nvPr/>
        </p:nvGraphicFramePr>
        <p:xfrm>
          <a:off x="6572264" y="2357430"/>
          <a:ext cx="23574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786182" y="6498575"/>
            <a:ext cx="250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 smtClean="0"/>
              <a:t>Modificirano prema: Sulaiman N. Cardiometabolic syndrome.</a:t>
            </a:r>
            <a:endParaRPr lang="hr-H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1663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9558" y="26977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– </a:t>
            </a:r>
            <a:r>
              <a:rPr lang="hr-HR" sz="41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procjena kardiometaboličkih rizika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1214414" y="1571612"/>
          <a:ext cx="6500858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1663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9558" y="26977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</a:t>
            </a:r>
            <a:endParaRPr lang="hr-HR" sz="41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Kvaliteta života (QoL)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57158" y="1785926"/>
          <a:ext cx="8072494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214414" y="2008206"/>
          <a:ext cx="6619900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3108" y="5630307"/>
            <a:ext cx="444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⇩ KVALITETA ŽIVOTA</a:t>
            </a:r>
            <a:endParaRPr lang="hr-H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395536" y="11663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Rounded Rectangle 45"/>
          <p:cNvSpPr/>
          <p:nvPr/>
        </p:nvSpPr>
        <p:spPr>
          <a:xfrm>
            <a:off x="500034" y="2285992"/>
            <a:ext cx="8215370" cy="45720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9558" y="26977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– liječenje</a:t>
            </a:r>
            <a:r>
              <a:rPr kumimoji="0" lang="hr-HR" sz="4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hr-HR" sz="41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86011" y="2943776"/>
            <a:ext cx="1871662" cy="433388"/>
          </a:xfrm>
          <a:prstGeom prst="rect">
            <a:avLst/>
          </a:prstGeom>
          <a:solidFill>
            <a:srgbClr val="000066">
              <a:alpha val="50000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073123" y="3569251"/>
            <a:ext cx="1404938" cy="958850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cmpd="thickThin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85786" y="5104364"/>
            <a:ext cx="752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latin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181073" y="4959901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65173" y="5248826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cs typeface="Arial" pitchFamily="34" charset="0"/>
              </a:rPr>
              <a:t>15</a:t>
            </a:r>
            <a:endParaRPr lang="hr-HR" sz="1600" b="1">
              <a:cs typeface="Arial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270223" y="4959901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54323" y="5248826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cs typeface="Arial" pitchFamily="34" charset="0"/>
              </a:rPr>
              <a:t>30</a:t>
            </a:r>
            <a:endParaRPr lang="hr-HR" sz="1600" b="1">
              <a:cs typeface="Arial" pitchFamily="34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359373" y="4959901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143473" y="5248826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cs typeface="Arial" pitchFamily="34" charset="0"/>
              </a:rPr>
              <a:t>45</a:t>
            </a:r>
            <a:endParaRPr lang="hr-HR" sz="1600" b="1" dirty="0">
              <a:cs typeface="Arial" pitchFamily="34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30923" y="4959901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15023" y="5248826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cs typeface="Arial" pitchFamily="34" charset="0"/>
              </a:rPr>
              <a:t>50</a:t>
            </a:r>
            <a:endParaRPr lang="hr-HR" sz="1600" b="1">
              <a:cs typeface="Arial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7878736" y="4959901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62836" y="5248826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cs typeface="Arial" pitchFamily="34" charset="0"/>
              </a:rPr>
              <a:t>60</a:t>
            </a:r>
            <a:endParaRPr lang="hr-HR" sz="1600" b="1">
              <a:cs typeface="Arial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274023" y="5104364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1600" b="1" dirty="0" smtClean="0">
                <a:cs typeface="Arial" pitchFamily="34" charset="0"/>
              </a:rPr>
              <a:t>dob</a:t>
            </a:r>
            <a:endParaRPr lang="hr-HR" sz="1600" b="1" dirty="0">
              <a:cs typeface="Arial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65173" y="3631164"/>
            <a:ext cx="1692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r-HR" sz="1600" b="1" dirty="0">
                <a:solidFill>
                  <a:srgbClr val="FFFFFF"/>
                </a:solidFill>
                <a:cs typeface="Arial" pitchFamily="34" charset="0"/>
              </a:rPr>
              <a:t>kozmetičko</a:t>
            </a:r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hr-HR" sz="1600" b="1" dirty="0">
                <a:solidFill>
                  <a:srgbClr val="FFFFFF"/>
                </a:solidFill>
                <a:cs typeface="Arial" pitchFamily="34" charset="0"/>
              </a:rPr>
              <a:t>estetsko</a:t>
            </a:r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hr-HR" sz="1600" b="1" dirty="0">
                <a:solidFill>
                  <a:srgbClr val="FFFFFF"/>
                </a:solidFill>
                <a:cs typeface="Arial" pitchFamily="34" charset="0"/>
              </a:rPr>
              <a:t>liječenje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2512986" y="3593064"/>
            <a:ext cx="2016125" cy="935037"/>
          </a:xfrm>
          <a:prstGeom prst="ellipse">
            <a:avLst/>
          </a:prstGeom>
          <a:solidFill>
            <a:srgbClr val="008000">
              <a:alpha val="50000"/>
            </a:srgbClr>
          </a:solidFill>
          <a:ln w="57150" cmpd="thickThin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760639" y="3788323"/>
            <a:ext cx="2197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1600" b="1" dirty="0">
                <a:solidFill>
                  <a:srgbClr val="FFFFFF"/>
                </a:solidFill>
                <a:cs typeface="Arial" pitchFamily="34" charset="0"/>
              </a:rPr>
              <a:t>liječenje neplodnosti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4529111" y="3664501"/>
            <a:ext cx="1584325" cy="863600"/>
          </a:xfrm>
          <a:prstGeom prst="ellips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529111" y="3780389"/>
            <a:ext cx="1655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r-HR" sz="1600" b="1">
                <a:solidFill>
                  <a:srgbClr val="FFFFFF"/>
                </a:solidFill>
                <a:cs typeface="Arial" pitchFamily="34" charset="0"/>
              </a:rPr>
              <a:t>ciklički gestageni</a:t>
            </a: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6186461" y="3664501"/>
            <a:ext cx="1727200" cy="863600"/>
          </a:xfrm>
          <a:prstGeom prst="ellipse">
            <a:avLst/>
          </a:prstGeom>
          <a:solidFill>
            <a:srgbClr val="800080">
              <a:alpha val="50000"/>
            </a:srgbClr>
          </a:solidFill>
          <a:ln w="57150" cmpd="thickThin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005486" y="3824839"/>
            <a:ext cx="21971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cs typeface="Arial" pitchFamily="34" charset="0"/>
              </a:rPr>
              <a:t>antiandrogen</a:t>
            </a:r>
            <a:r>
              <a:rPr lang="hr-HR" sz="1600" b="1">
                <a:solidFill>
                  <a:srgbClr val="FFFFFF"/>
                </a:solidFill>
                <a:cs typeface="Arial" pitchFamily="34" charset="0"/>
              </a:rPr>
              <a:t>a</a:t>
            </a:r>
            <a:endParaRPr lang="en-US" sz="1600" b="1">
              <a:solidFill>
                <a:srgbClr val="FFFFFF"/>
              </a:solidFill>
              <a:cs typeface="Arial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cs typeface="Arial" pitchFamily="34" charset="0"/>
              </a:rPr>
              <a:t>H</a:t>
            </a:r>
            <a:r>
              <a:rPr lang="hr-HR" sz="1600" b="1">
                <a:solidFill>
                  <a:srgbClr val="FFFFFF"/>
                </a:solidFill>
                <a:cs typeface="Arial" pitchFamily="34" charset="0"/>
              </a:rPr>
              <a:t>NL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1793848" y="4528101"/>
            <a:ext cx="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2801911" y="4383639"/>
            <a:ext cx="0" cy="287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241773" y="4383639"/>
            <a:ext cx="0" cy="287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4673573" y="4383639"/>
            <a:ext cx="0" cy="287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5970561" y="4383639"/>
            <a:ext cx="0" cy="287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402361" y="4385226"/>
            <a:ext cx="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842223" y="4385226"/>
            <a:ext cx="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2620936" y="2943776"/>
            <a:ext cx="219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b="1">
                <a:solidFill>
                  <a:srgbClr val="FFFF00"/>
                </a:solidFill>
                <a:cs typeface="Arial" pitchFamily="34" charset="0"/>
              </a:rPr>
              <a:t>d</a:t>
            </a:r>
            <a:r>
              <a:rPr lang="en-US" b="1">
                <a:solidFill>
                  <a:srgbClr val="FFFF00"/>
                </a:solidFill>
                <a:cs typeface="Arial" pitchFamily="34" charset="0"/>
              </a:rPr>
              <a:t>rilling</a:t>
            </a:r>
            <a:r>
              <a:rPr lang="hr-HR" b="1">
                <a:solidFill>
                  <a:srgbClr val="FFFF00"/>
                </a:solidFill>
                <a:cs typeface="Arial" pitchFamily="34" charset="0"/>
              </a:rPr>
              <a:t> jajnika</a:t>
            </a: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2586011" y="2943776"/>
            <a:ext cx="0" cy="720725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457673" y="2943776"/>
            <a:ext cx="0" cy="720725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1793848" y="2511976"/>
            <a:ext cx="4103688" cy="433388"/>
          </a:xfrm>
          <a:prstGeom prst="rect">
            <a:avLst/>
          </a:prstGeom>
          <a:solidFill>
            <a:srgbClr val="800080">
              <a:alpha val="50000"/>
            </a:srgbClr>
          </a:solidFill>
          <a:ln w="57150" cmpd="thickThin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2873348" y="2416726"/>
            <a:ext cx="2197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99FF"/>
                </a:solidFill>
                <a:cs typeface="Arial" pitchFamily="34" charset="0"/>
              </a:rPr>
              <a:t>Metformin</a:t>
            </a:r>
            <a:endParaRPr lang="hr-HR" sz="2800" b="1" dirty="0">
              <a:solidFill>
                <a:srgbClr val="FF99FF"/>
              </a:solidFill>
              <a:cs typeface="Arial" pitchFamily="34" charset="0"/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1793848" y="2511976"/>
            <a:ext cx="0" cy="720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897536" y="2511976"/>
            <a:ext cx="0" cy="720725"/>
          </a:xfrm>
          <a:prstGeom prst="line">
            <a:avLst/>
          </a:prstGeom>
          <a:noFill/>
          <a:ln w="57150" cmpd="thickThin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2009748" y="5872714"/>
            <a:ext cx="5184775" cy="433387"/>
          </a:xfrm>
          <a:prstGeom prst="rect">
            <a:avLst/>
          </a:prstGeom>
          <a:solidFill>
            <a:srgbClr val="000066">
              <a:alpha val="5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>
                <a:solidFill>
                  <a:srgbClr val="99CCFF"/>
                </a:solidFill>
              </a:rPr>
              <a:t>redukcija tj. težine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2657448" y="6304514"/>
            <a:ext cx="3887788" cy="433387"/>
          </a:xfrm>
          <a:prstGeom prst="rect">
            <a:avLst/>
          </a:prstGeom>
          <a:solidFill>
            <a:srgbClr val="800080">
              <a:alpha val="50000"/>
            </a:srgbClr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2657448" y="6304514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2400" b="1">
                <a:solidFill>
                  <a:srgbClr val="FF99FF"/>
                </a:solidFill>
                <a:cs typeface="Arial" pitchFamily="34" charset="0"/>
              </a:rPr>
              <a:t>hormonska kontracepcija</a:t>
            </a:r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5321273" y="4577314"/>
            <a:ext cx="1728788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MIRENA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29454" y="64886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Šimunić V.</a:t>
            </a:r>
            <a:endParaRPr lang="hr-HR" b="1" dirty="0"/>
          </a:p>
        </p:txBody>
      </p:sp>
      <p:graphicFrame>
        <p:nvGraphicFramePr>
          <p:cNvPr id="51" name="Diagram 50"/>
          <p:cNvGraphicFramePr/>
          <p:nvPr/>
        </p:nvGraphicFramePr>
        <p:xfrm>
          <a:off x="428596" y="575470"/>
          <a:ext cx="8429684" cy="256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Rectangle 47"/>
          <p:cNvSpPr/>
          <p:nvPr/>
        </p:nvSpPr>
        <p:spPr>
          <a:xfrm>
            <a:off x="14869144" y="2780928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5724128" y="3212976"/>
            <a:ext cx="30243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hr-HR" b="1" dirty="0" smtClean="0">
                <a:latin typeface="Arial" charset="0"/>
                <a:cs typeface="Arial" charset="0"/>
              </a:rPr>
              <a:t> ↑ redovitih ciklusa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hr-HR" b="1" dirty="0" smtClean="0">
                <a:latin typeface="Arial" charset="0"/>
                <a:cs typeface="Arial" charset="0"/>
              </a:rPr>
              <a:t> ↑ spontanih ovulacija</a:t>
            </a:r>
          </a:p>
          <a:p>
            <a:pPr algn="ctr"/>
            <a:endParaRPr lang="hr-HR" dirty="0"/>
          </a:p>
        </p:txBody>
      </p:sp>
      <p:sp>
        <p:nvSpPr>
          <p:cNvPr id="20" name="Rounded Rectangle 19"/>
          <p:cNvSpPr/>
          <p:nvPr/>
        </p:nvSpPr>
        <p:spPr>
          <a:xfrm>
            <a:off x="357158" y="14285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49238"/>
            <a:ext cx="7772400" cy="946150"/>
          </a:xfrm>
        </p:spPr>
        <p:txBody>
          <a:bodyPr>
            <a:normAutofit fontScale="90000"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Promjena prehrambenih navika i gubitak težine su </a:t>
            </a:r>
            <a:r>
              <a:rPr lang="hr-HR" sz="2800" dirty="0">
                <a:solidFill>
                  <a:srgbClr val="FF0000"/>
                </a:solidFill>
              </a:rPr>
              <a:t>prva linija </a:t>
            </a:r>
            <a:r>
              <a:rPr lang="hr-HR" sz="2800" dirty="0" smtClean="0">
                <a:solidFill>
                  <a:schemeClr val="bg1"/>
                </a:solidFill>
              </a:rPr>
              <a:t>liječenja pacijentica </a:t>
            </a:r>
            <a:r>
              <a:rPr lang="hr-HR" sz="2800" dirty="0">
                <a:solidFill>
                  <a:schemeClr val="bg1"/>
                </a:solidFill>
              </a:rPr>
              <a:t>s PCOS</a:t>
            </a:r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2911921" y="3213497"/>
            <a:ext cx="1873250" cy="11557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r-HR">
              <a:solidFill>
                <a:schemeClr val="bg1"/>
              </a:solidFill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2838896" y="2276872"/>
            <a:ext cx="1870075" cy="11557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r-HR">
              <a:solidFill>
                <a:schemeClr val="bg1"/>
              </a:solidFill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696021" y="2421335"/>
            <a:ext cx="22320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800" b="1">
                <a:solidFill>
                  <a:schemeClr val="bg1"/>
                </a:solidFill>
                <a:latin typeface="Arial" charset="0"/>
                <a:cs typeface="Arial" charset="0"/>
              </a:rPr>
              <a:t>↓ LH</a:t>
            </a:r>
          </a:p>
          <a:p>
            <a:pPr algn="ctr" eaLnBrk="1" hangingPunct="1">
              <a:spcBef>
                <a:spcPct val="50000"/>
              </a:spcBef>
            </a:pPr>
            <a:endParaRPr lang="hr-HR" sz="18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696021" y="3429397"/>
            <a:ext cx="22320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800" b="1">
                <a:solidFill>
                  <a:schemeClr val="bg1"/>
                </a:solidFill>
                <a:latin typeface="Arial" charset="0"/>
                <a:cs typeface="Arial" charset="0"/>
              </a:rPr>
              <a:t>↓ inzulin</a:t>
            </a:r>
          </a:p>
          <a:p>
            <a:pPr algn="ctr" eaLnBrk="1" hangingPunct="1">
              <a:spcBef>
                <a:spcPct val="50000"/>
              </a:spcBef>
            </a:pPr>
            <a:endParaRPr lang="hr-HR" sz="18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2913508" y="4289822"/>
            <a:ext cx="1870075" cy="11557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r-HR">
              <a:solidFill>
                <a:schemeClr val="bg1"/>
              </a:solidFill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767458" y="4524772"/>
            <a:ext cx="22320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800" b="1">
                <a:solidFill>
                  <a:schemeClr val="bg1"/>
                </a:solidFill>
                <a:latin typeface="Arial" charset="0"/>
                <a:cs typeface="Arial" charset="0"/>
              </a:rPr>
              <a:t>↓ testosteron</a:t>
            </a:r>
          </a:p>
          <a:p>
            <a:pPr algn="ctr" eaLnBrk="1" hangingPunct="1">
              <a:spcBef>
                <a:spcPct val="50000"/>
              </a:spcBef>
            </a:pPr>
            <a:endParaRPr lang="hr-HR" sz="18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940152" y="5508521"/>
            <a:ext cx="2991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hr-HR" sz="1600" b="1" dirty="0">
              <a:latin typeface="+mj-lt"/>
            </a:endParaRPr>
          </a:p>
          <a:p>
            <a:pPr eaLnBrk="1" hangingPunct="1"/>
            <a:r>
              <a:rPr lang="hr-HR" sz="1600" b="1" dirty="0">
                <a:latin typeface="+mj-lt"/>
              </a:rPr>
              <a:t>PCOS – AES, M</a:t>
            </a:r>
            <a:r>
              <a:rPr lang="hu-HU" sz="1600" b="1" dirty="0">
                <a:latin typeface="+mj-lt"/>
              </a:rPr>
              <a:t>ű</a:t>
            </a:r>
            <a:r>
              <a:rPr lang="hr-HR" sz="1600" b="1" dirty="0" err="1">
                <a:latin typeface="+mj-lt"/>
              </a:rPr>
              <a:t>nchen</a:t>
            </a:r>
            <a:r>
              <a:rPr lang="hr-HR" sz="1600" b="1" dirty="0">
                <a:latin typeface="+mj-lt"/>
              </a:rPr>
              <a:t>, 2010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1520" y="4005064"/>
            <a:ext cx="194421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hr-HR" sz="1600" b="1" dirty="0" smtClean="0">
                <a:solidFill>
                  <a:schemeClr val="bg1"/>
                </a:solidFill>
                <a:cs typeface="Arial" charset="0"/>
              </a:rPr>
              <a:t>Prehrana namirnicama niskog </a:t>
            </a:r>
            <a:r>
              <a:rPr lang="hr-HR" sz="1600" b="1" dirty="0" err="1" smtClean="0">
                <a:solidFill>
                  <a:schemeClr val="bg1"/>
                </a:solidFill>
                <a:cs typeface="Arial" charset="0"/>
              </a:rPr>
              <a:t>glikemijskog</a:t>
            </a:r>
            <a:r>
              <a:rPr lang="hr-HR" sz="1600" b="1" dirty="0" smtClean="0">
                <a:solidFill>
                  <a:schemeClr val="bg1"/>
                </a:solidFill>
                <a:cs typeface="Arial" charset="0"/>
              </a:rPr>
              <a:t> indeksa</a:t>
            </a:r>
          </a:p>
          <a:p>
            <a:pPr algn="ctr"/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51520" y="2204864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3568" y="2348880"/>
            <a:ext cx="10454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 smtClean="0">
                <a:solidFill>
                  <a:schemeClr val="bg1"/>
                </a:solidFill>
                <a:cs typeface="Arial" charset="0"/>
              </a:rPr>
              <a:t>↓ 5% TT</a:t>
            </a:r>
          </a:p>
          <a:p>
            <a:pPr algn="ctr">
              <a:spcBef>
                <a:spcPct val="50000"/>
              </a:spcBef>
            </a:pPr>
            <a:r>
              <a:rPr lang="hr-HR" b="1" dirty="0" smtClean="0">
                <a:solidFill>
                  <a:schemeClr val="bg1"/>
                </a:solidFill>
                <a:cs typeface="Arial" charset="0"/>
              </a:rPr>
              <a:t>težine</a:t>
            </a:r>
          </a:p>
        </p:txBody>
      </p:sp>
      <p:sp>
        <p:nvSpPr>
          <p:cNvPr id="42" name="Right Arrow 41"/>
          <p:cNvSpPr/>
          <p:nvPr/>
        </p:nvSpPr>
        <p:spPr>
          <a:xfrm rot="1847954">
            <a:off x="2223777" y="278251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20408824">
            <a:off x="2227527" y="4635885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4860032" y="37170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32"/>
          <p:cNvSpPr/>
          <p:nvPr/>
        </p:nvSpPr>
        <p:spPr>
          <a:xfrm>
            <a:off x="7429520" y="3500438"/>
            <a:ext cx="642942" cy="13573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32" name="Down Arrow 31"/>
          <p:cNvSpPr/>
          <p:nvPr/>
        </p:nvSpPr>
        <p:spPr>
          <a:xfrm>
            <a:off x="5500694" y="3500438"/>
            <a:ext cx="642942" cy="135732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31" name="Down Arrow 30"/>
          <p:cNvSpPr/>
          <p:nvPr/>
        </p:nvSpPr>
        <p:spPr>
          <a:xfrm>
            <a:off x="3428992" y="3500438"/>
            <a:ext cx="642942" cy="13573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30" name="Down Arrow 29"/>
          <p:cNvSpPr/>
          <p:nvPr/>
        </p:nvSpPr>
        <p:spPr>
          <a:xfrm>
            <a:off x="1357290" y="3500438"/>
            <a:ext cx="642942" cy="13573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4" name="Rounded Rectangle 3"/>
          <p:cNvSpPr/>
          <p:nvPr/>
        </p:nvSpPr>
        <p:spPr>
          <a:xfrm>
            <a:off x="214282" y="71414"/>
            <a:ext cx="8391306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9558" y="142852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</a:t>
            </a:r>
            <a:endParaRPr lang="hr-HR" sz="41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Liječenje adolescentice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1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kumimoji="0" lang="hr-HR" sz="4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lađe žene reprodukcijske dobi </a:t>
            </a:r>
            <a:endParaRPr lang="hr-HR" sz="41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3811909"/>
            <a:ext cx="8215370" cy="54578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Gubitak (ITM &gt; 25 kg/m2) ili održavanje težine (ITM&lt;25kg/m2)</a:t>
            </a:r>
            <a:endParaRPr lang="hr-HR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1715800" y="221455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Callout 16"/>
          <p:cNvSpPr/>
          <p:nvPr/>
        </p:nvSpPr>
        <p:spPr>
          <a:xfrm>
            <a:off x="285720" y="1500174"/>
            <a:ext cx="8286808" cy="857256"/>
          </a:xfrm>
          <a:prstGeom prst="downArrowCallout">
            <a:avLst>
              <a:gd name="adj1" fmla="val 25000"/>
              <a:gd name="adj2" fmla="val 26111"/>
              <a:gd name="adj3" fmla="val 25000"/>
              <a:gd name="adj4" fmla="val 649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PCOS dijagnoza – Rotterdam 2/3 kriterija + procjena metab. rizika</a:t>
            </a:r>
            <a:endParaRPr lang="hr-HR" dirty="0"/>
          </a:p>
        </p:txBody>
      </p:sp>
      <p:sp>
        <p:nvSpPr>
          <p:cNvPr id="20" name="Rounded Rectangle 19"/>
          <p:cNvSpPr/>
          <p:nvPr/>
        </p:nvSpPr>
        <p:spPr>
          <a:xfrm rot="16200000">
            <a:off x="-250064" y="2678901"/>
            <a:ext cx="1500198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/>
              <a:t>DOMINIRAJUĆI </a:t>
            </a:r>
          </a:p>
          <a:p>
            <a:pPr algn="ctr"/>
            <a:r>
              <a:rPr lang="hr-HR" sz="1400" b="1" dirty="0" smtClean="0"/>
              <a:t>SIMPTOM</a:t>
            </a:r>
            <a:endParaRPr lang="hr-HR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928662" y="2428868"/>
            <a:ext cx="171451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1200" b="1" dirty="0" smtClean="0"/>
          </a:p>
          <a:p>
            <a:r>
              <a:rPr lang="hr-HR" sz="1200" b="1" dirty="0" smtClean="0"/>
              <a:t>Poremećaji ciklusa,</a:t>
            </a:r>
          </a:p>
          <a:p>
            <a:r>
              <a:rPr lang="hr-HR" sz="1200" b="1" dirty="0" smtClean="0"/>
              <a:t>Blagi hiperandrogenizam</a:t>
            </a:r>
          </a:p>
          <a:p>
            <a:pPr algn="ctr"/>
            <a:endParaRPr lang="hr-HR" sz="1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928926" y="2428868"/>
            <a:ext cx="171451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300" b="1" dirty="0" smtClean="0"/>
              <a:t>Izraženi hirzutizam</a:t>
            </a:r>
            <a:endParaRPr lang="hr-HR" sz="13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929190" y="2428868"/>
            <a:ext cx="171451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300" b="1" dirty="0" smtClean="0"/>
          </a:p>
          <a:p>
            <a:pPr algn="ctr"/>
            <a:r>
              <a:rPr lang="hr-HR" sz="1300" b="1" dirty="0" smtClean="0"/>
              <a:t>Izraženi metabolički rizici</a:t>
            </a:r>
          </a:p>
          <a:p>
            <a:pPr algn="ctr"/>
            <a:endParaRPr lang="hr-HR" sz="13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6858016" y="2428868"/>
            <a:ext cx="171451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300" b="1" dirty="0" smtClean="0"/>
              <a:t>Inzulinska rezistencija</a:t>
            </a:r>
            <a:endParaRPr lang="hr-HR" sz="13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928662" y="5072098"/>
            <a:ext cx="1428760" cy="10715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/>
              <a:t>OHK</a:t>
            </a:r>
            <a:endParaRPr lang="hr-HR" sz="13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3071802" y="5072098"/>
            <a:ext cx="1500198" cy="10715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/>
              <a:t>Antiandrogeni +</a:t>
            </a:r>
          </a:p>
          <a:p>
            <a:pPr algn="ctr"/>
            <a:r>
              <a:rPr lang="hr-HR" sz="1300" b="1" dirty="0" smtClean="0"/>
              <a:t>OHK</a:t>
            </a:r>
            <a:endParaRPr lang="hr-HR" sz="13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5000628" y="5000636"/>
            <a:ext cx="1571636" cy="14287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/>
              <a:t>Metformin</a:t>
            </a:r>
          </a:p>
          <a:p>
            <a:pPr algn="ctr"/>
            <a:r>
              <a:rPr lang="hr-HR" sz="1300" b="1" dirty="0" smtClean="0"/>
              <a:t>Statini pp</a:t>
            </a:r>
          </a:p>
          <a:p>
            <a:pPr algn="ctr"/>
            <a:endParaRPr lang="hr-HR" sz="1300" b="1" dirty="0" smtClean="0"/>
          </a:p>
          <a:p>
            <a:pPr algn="ctr"/>
            <a:r>
              <a:rPr lang="hr-HR" sz="1300" b="1" dirty="0" smtClean="0"/>
              <a:t>Metabolički neutralni progestin</a:t>
            </a:r>
          </a:p>
          <a:p>
            <a:pPr algn="ctr"/>
            <a:r>
              <a:rPr lang="hr-HR" sz="1300" b="1" dirty="0" smtClean="0"/>
              <a:t>IUS</a:t>
            </a:r>
            <a:endParaRPr lang="hr-HR" sz="13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7072330" y="5072074"/>
            <a:ext cx="1571636" cy="13573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/>
              <a:t>Metformin</a:t>
            </a:r>
          </a:p>
          <a:p>
            <a:pPr algn="ctr"/>
            <a:endParaRPr lang="hr-HR" sz="1300" b="1" dirty="0" smtClean="0"/>
          </a:p>
          <a:p>
            <a:pPr algn="ctr"/>
            <a:r>
              <a:rPr lang="hr-HR" sz="1300" b="1" dirty="0" smtClean="0"/>
              <a:t>Metabolički neutralni progestin</a:t>
            </a:r>
          </a:p>
          <a:p>
            <a:pPr algn="ctr"/>
            <a:r>
              <a:rPr lang="hr-HR" sz="1300" b="1" dirty="0" smtClean="0"/>
              <a:t>IUS</a:t>
            </a:r>
            <a:endParaRPr lang="hr-HR" sz="13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00628" y="5429264"/>
            <a:ext cx="15716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72330" y="5429264"/>
            <a:ext cx="15716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000760" y="6357982"/>
            <a:ext cx="1928826" cy="2857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b="1" dirty="0" smtClean="0"/>
          </a:p>
          <a:p>
            <a:pPr algn="ctr"/>
            <a:r>
              <a:rPr lang="hr-HR" sz="1400" b="1" dirty="0" smtClean="0"/>
              <a:t>Zaštita endometrija</a:t>
            </a:r>
          </a:p>
          <a:p>
            <a:pPr algn="ctr"/>
            <a:endParaRPr lang="hr-H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158" y="14285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9558" y="26977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1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Reprodukcijske dobi  koje žele zanijeti</a:t>
            </a: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hr-HR" sz="41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41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1715800" y="221455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7429520" y="1571612"/>
            <a:ext cx="642942" cy="13573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Down Arrow 27"/>
          <p:cNvSpPr/>
          <p:nvPr/>
        </p:nvSpPr>
        <p:spPr>
          <a:xfrm>
            <a:off x="5500694" y="1571612"/>
            <a:ext cx="642942" cy="135732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Down Arrow 29"/>
          <p:cNvSpPr/>
          <p:nvPr/>
        </p:nvSpPr>
        <p:spPr>
          <a:xfrm>
            <a:off x="3428992" y="1571612"/>
            <a:ext cx="642942" cy="13573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Down Arrow 30"/>
          <p:cNvSpPr/>
          <p:nvPr/>
        </p:nvSpPr>
        <p:spPr>
          <a:xfrm>
            <a:off x="1357290" y="1571612"/>
            <a:ext cx="642942" cy="13573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Rounded Rectangle 32"/>
          <p:cNvSpPr/>
          <p:nvPr/>
        </p:nvSpPr>
        <p:spPr>
          <a:xfrm>
            <a:off x="357158" y="1883083"/>
            <a:ext cx="8215370" cy="54578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Gubitak (ITM &gt; 25 kg/m2) ili održavanje težine (ITM &lt; 25kg/m2)</a:t>
            </a:r>
            <a:endParaRPr lang="hr-HR" dirty="0"/>
          </a:p>
        </p:txBody>
      </p:sp>
      <p:graphicFrame>
        <p:nvGraphicFramePr>
          <p:cNvPr id="58" name="Diagram 57"/>
          <p:cNvGraphicFramePr/>
          <p:nvPr/>
        </p:nvGraphicFramePr>
        <p:xfrm>
          <a:off x="1285852" y="2928934"/>
          <a:ext cx="676277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715008" y="5564174"/>
            <a:ext cx="981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GnRH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drilling</a:t>
            </a:r>
            <a:endParaRPr lang="hr-HR" b="1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143504" y="5992802"/>
            <a:ext cx="2357454" cy="7966"/>
          </a:xfrm>
          <a:prstGeom prst="line">
            <a:avLst/>
          </a:prstGeom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500430" y="4500570"/>
            <a:ext cx="1928826" cy="6429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IR</a:t>
            </a:r>
          </a:p>
          <a:p>
            <a:pPr algn="ctr"/>
            <a:r>
              <a:rPr lang="hr-HR" dirty="0" smtClean="0"/>
              <a:t>+ metformin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158" y="14285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9558" y="26977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</a:t>
            </a:r>
            <a:endParaRPr lang="hr-HR" sz="41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Liječenje perimenopauza</a:t>
            </a:r>
            <a:endParaRPr lang="hr-HR" sz="41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1715800" y="221455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6643702" y="3500438"/>
            <a:ext cx="642942" cy="135732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Down Arrow 27"/>
          <p:cNvSpPr/>
          <p:nvPr/>
        </p:nvSpPr>
        <p:spPr>
          <a:xfrm>
            <a:off x="4071934" y="3500438"/>
            <a:ext cx="642942" cy="13573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Down Arrow 29"/>
          <p:cNvSpPr/>
          <p:nvPr/>
        </p:nvSpPr>
        <p:spPr>
          <a:xfrm>
            <a:off x="1357290" y="3500438"/>
            <a:ext cx="642942" cy="13573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ounded Rectangle 30"/>
          <p:cNvSpPr/>
          <p:nvPr/>
        </p:nvSpPr>
        <p:spPr>
          <a:xfrm>
            <a:off x="357158" y="3811909"/>
            <a:ext cx="8215370" cy="54578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Gubitak (ITM &gt; 25 kg/m2) ili održavanje težine (ITM&lt; 25kg/m2)</a:t>
            </a:r>
            <a:endParaRPr lang="hr-HR" dirty="0"/>
          </a:p>
        </p:txBody>
      </p:sp>
      <p:sp>
        <p:nvSpPr>
          <p:cNvPr id="33" name="Down Arrow Callout 32"/>
          <p:cNvSpPr/>
          <p:nvPr/>
        </p:nvSpPr>
        <p:spPr>
          <a:xfrm>
            <a:off x="285720" y="1500174"/>
            <a:ext cx="8286808" cy="857256"/>
          </a:xfrm>
          <a:prstGeom prst="downArrowCallout">
            <a:avLst>
              <a:gd name="adj1" fmla="val 25000"/>
              <a:gd name="adj2" fmla="val 26111"/>
              <a:gd name="adj3" fmla="val 25000"/>
              <a:gd name="adj4" fmla="val 649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PCOS dijagnoza – Rotterdam 2/3 kriterija + procjena metab. rizika</a:t>
            </a:r>
            <a:endParaRPr lang="hr-HR" dirty="0"/>
          </a:p>
        </p:txBody>
      </p:sp>
      <p:sp>
        <p:nvSpPr>
          <p:cNvPr id="35" name="Rounded Rectangle 34"/>
          <p:cNvSpPr/>
          <p:nvPr/>
        </p:nvSpPr>
        <p:spPr>
          <a:xfrm>
            <a:off x="928662" y="2428868"/>
            <a:ext cx="171451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1200" b="1" dirty="0" smtClean="0"/>
          </a:p>
          <a:p>
            <a:r>
              <a:rPr lang="hr-HR" sz="1200" b="1" dirty="0" smtClean="0"/>
              <a:t>Dokazani metabolički rizici</a:t>
            </a:r>
          </a:p>
          <a:p>
            <a:pPr algn="ctr"/>
            <a:endParaRPr lang="hr-HR" sz="14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3571868" y="2428868"/>
            <a:ext cx="171451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300" b="1" dirty="0" smtClean="0"/>
              <a:t>Zaštita endometrija</a:t>
            </a:r>
            <a:endParaRPr lang="hr-HR" sz="13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072198" y="2428868"/>
            <a:ext cx="171451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300" b="1" dirty="0" smtClean="0"/>
          </a:p>
          <a:p>
            <a:pPr algn="ctr"/>
            <a:r>
              <a:rPr lang="hr-HR" sz="1300" b="1" dirty="0" smtClean="0"/>
              <a:t>HNL</a:t>
            </a:r>
          </a:p>
          <a:p>
            <a:pPr algn="ctr"/>
            <a:endParaRPr lang="hr-HR" sz="13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3643306" y="4929198"/>
            <a:ext cx="1571636" cy="15716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/>
              <a:t>Metabolički neutralni progestin ili</a:t>
            </a:r>
          </a:p>
          <a:p>
            <a:pPr algn="ctr"/>
            <a:r>
              <a:rPr lang="hr-HR" sz="1300" b="1" dirty="0" smtClean="0"/>
              <a:t>IUS</a:t>
            </a:r>
            <a:endParaRPr lang="hr-HR" sz="13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928662" y="4929198"/>
            <a:ext cx="1571636" cy="15716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/>
              <a:t>Metformin</a:t>
            </a:r>
          </a:p>
          <a:p>
            <a:pPr algn="ctr"/>
            <a:r>
              <a:rPr lang="hr-HR" sz="1300" b="1" dirty="0" smtClean="0"/>
              <a:t>Statini</a:t>
            </a:r>
          </a:p>
          <a:p>
            <a:pPr algn="ctr"/>
            <a:r>
              <a:rPr lang="hr-HR" sz="1300" b="1" dirty="0" smtClean="0"/>
              <a:t>+</a:t>
            </a:r>
          </a:p>
          <a:p>
            <a:pPr algn="ctr"/>
            <a:r>
              <a:rPr lang="hr-HR" sz="1300" b="1" dirty="0" smtClean="0"/>
              <a:t>Metabolički neutralni progestin ili</a:t>
            </a:r>
          </a:p>
          <a:p>
            <a:pPr algn="ctr"/>
            <a:r>
              <a:rPr lang="hr-HR" sz="1300" b="1" dirty="0" smtClean="0"/>
              <a:t>IUS</a:t>
            </a:r>
            <a:endParaRPr lang="hr-HR" sz="13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6143636" y="4929198"/>
            <a:ext cx="1714512" cy="15716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/>
              <a:t>Niskodozirani preparat sa antiandrogenim ili metabolički neutralnim progestinom</a:t>
            </a:r>
            <a:endParaRPr lang="hr-HR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58" y="71414"/>
            <a:ext cx="83582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23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1143000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PCOS – dijagnoza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sz="3600" dirty="0" smtClean="0">
                <a:solidFill>
                  <a:schemeClr val="bg1"/>
                </a:solidFill>
              </a:rPr>
              <a:t>Rotterdam – ESHRE/ASRM kriteriji, 2003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32739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 od 3 za dijagnozu</a:t>
            </a:r>
            <a:endParaRPr lang="hr-HR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357290" y="4429132"/>
          <a:ext cx="750099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7224" y="3714752"/>
            <a:ext cx="7346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>
                <a:latin typeface="Tahoma" pitchFamily="34" charset="0"/>
              </a:rPr>
              <a:t>Nakon isključenja bolesti koje se slično manifestiraju: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>
                <a:latin typeface="Tahoma" pitchFamily="34" charset="0"/>
              </a:rPr>
              <a:t>					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44428" y="21431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0034" y="2143116"/>
            <a:ext cx="821537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81460"/>
            <a:ext cx="8229600" cy="3090680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hr-HR" sz="3200" dirty="0" smtClean="0">
                <a:solidFill>
                  <a:schemeClr val="bg1"/>
                </a:solidFill>
              </a:rPr>
              <a:t>PCOS - </a:t>
            </a:r>
            <a:r>
              <a:rPr lang="ta-IN" sz="3200" dirty="0" smtClean="0">
                <a:solidFill>
                  <a:schemeClr val="bg1"/>
                </a:solidFill>
              </a:rPr>
              <a:t>ozbiljna bolest sa ozb</a:t>
            </a:r>
            <a:r>
              <a:rPr lang="hr-HR" sz="3200" dirty="0" smtClean="0">
                <a:solidFill>
                  <a:schemeClr val="bg1"/>
                </a:solidFill>
              </a:rPr>
              <a:t>ilj</a:t>
            </a:r>
            <a:r>
              <a:rPr lang="ta-IN" sz="3200" dirty="0" smtClean="0">
                <a:solidFill>
                  <a:schemeClr val="bg1"/>
                </a:solidFill>
              </a:rPr>
              <a:t>nim poslj</a:t>
            </a:r>
            <a:r>
              <a:rPr lang="hr-HR" sz="3200" dirty="0" smtClean="0">
                <a:solidFill>
                  <a:schemeClr val="bg1"/>
                </a:solidFill>
              </a:rPr>
              <a:t>e</a:t>
            </a:r>
            <a:r>
              <a:rPr lang="ta-IN" sz="3200" dirty="0" smtClean="0">
                <a:solidFill>
                  <a:schemeClr val="bg1"/>
                </a:solidFill>
              </a:rPr>
              <a:t>dicama</a:t>
            </a:r>
          </a:p>
          <a:p>
            <a:pPr>
              <a:buClr>
                <a:schemeClr val="bg1"/>
              </a:buClr>
            </a:pPr>
            <a:r>
              <a:rPr lang="ta-IN" sz="3200" dirty="0" smtClean="0">
                <a:solidFill>
                  <a:schemeClr val="bg1"/>
                </a:solidFill>
              </a:rPr>
              <a:t>stvaranje smjer</a:t>
            </a:r>
            <a:r>
              <a:rPr lang="hr-HR" sz="3200" dirty="0" smtClean="0">
                <a:solidFill>
                  <a:schemeClr val="bg1"/>
                </a:solidFill>
              </a:rPr>
              <a:t>nica:</a:t>
            </a:r>
          </a:p>
          <a:p>
            <a:pPr lvl="2">
              <a:buClr>
                <a:schemeClr val="bg1"/>
              </a:buClr>
            </a:pPr>
            <a:r>
              <a:rPr lang="hr-HR" sz="2800" dirty="0" smtClean="0">
                <a:solidFill>
                  <a:schemeClr val="bg1"/>
                </a:solidFill>
              </a:rPr>
              <a:t>Uniformno postavljanje dijagnoze</a:t>
            </a:r>
          </a:p>
          <a:p>
            <a:pPr lvl="2">
              <a:buClr>
                <a:schemeClr val="bg1"/>
              </a:buClr>
            </a:pPr>
            <a:r>
              <a:rPr lang="hr-HR" sz="2800" dirty="0" smtClean="0">
                <a:solidFill>
                  <a:schemeClr val="bg1"/>
                </a:solidFill>
              </a:rPr>
              <a:t>Liječenje</a:t>
            </a:r>
          </a:p>
          <a:p>
            <a:pPr lvl="2">
              <a:buClr>
                <a:schemeClr val="bg1"/>
              </a:buClr>
            </a:pPr>
            <a:r>
              <a:rPr lang="hr-HR" sz="2800" dirty="0" smtClean="0">
                <a:solidFill>
                  <a:schemeClr val="bg1"/>
                </a:solidFill>
              </a:rPr>
              <a:t>Praćenje uspjeha terapije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PCOS smjernice - zaključak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083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35896" y="1916832"/>
          <a:ext cx="550810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57158" y="71414"/>
            <a:ext cx="83582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1762"/>
            <a:ext cx="8229600" cy="1143000"/>
          </a:xfrm>
          <a:prstGeom prst="rect">
            <a:avLst/>
          </a:prstGeom>
          <a:ln w="28575">
            <a:noFill/>
          </a:ln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– učestalost</a:t>
            </a:r>
            <a:b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Rotterdam – ESHRE/ASRM kriteriji, 2003</a:t>
            </a:r>
            <a:endParaRPr kumimoji="0" lang="hr-HR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512" y="6453336"/>
            <a:ext cx="522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Pavičić </a:t>
            </a:r>
            <a:r>
              <a:rPr lang="hr-HR" sz="1600" b="1" dirty="0" err="1" smtClean="0"/>
              <a:t>Baldani</a:t>
            </a:r>
            <a:r>
              <a:rPr lang="hr-HR" sz="1600" b="1" dirty="0" smtClean="0"/>
              <a:t> et al, </a:t>
            </a:r>
            <a:r>
              <a:rPr lang="hr-HR" sz="1600" b="1" dirty="0" err="1" smtClean="0"/>
              <a:t>Coll</a:t>
            </a:r>
            <a:r>
              <a:rPr lang="hr-HR" sz="1600" b="1" dirty="0" smtClean="0"/>
              <a:t>. </a:t>
            </a:r>
            <a:r>
              <a:rPr lang="hr-HR" sz="1600" b="1" dirty="0" err="1" smtClean="0"/>
              <a:t>Antropol</a:t>
            </a:r>
            <a:r>
              <a:rPr lang="hr-HR" sz="1600" b="1" dirty="0" smtClean="0"/>
              <a:t>. 2013</a:t>
            </a:r>
            <a:endParaRPr lang="hr-HR" sz="1600" b="1" dirty="0"/>
          </a:p>
        </p:txBody>
      </p:sp>
      <p:sp>
        <p:nvSpPr>
          <p:cNvPr id="10" name="Down Arrow Callout 9"/>
          <p:cNvSpPr/>
          <p:nvPr/>
        </p:nvSpPr>
        <p:spPr>
          <a:xfrm>
            <a:off x="683568" y="1988840"/>
            <a:ext cx="2664296" cy="25922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PCOS u Hrvatskoj</a:t>
            </a:r>
            <a:endParaRPr lang="hr-HR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869160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18 %</a:t>
            </a:r>
            <a:endParaRPr lang="hr-HR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566124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Šimunić et al.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1406" y="0"/>
            <a:ext cx="8929718" cy="128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Picture 17" descr="menstruation-calendar-paren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2688" y="3262184"/>
            <a:ext cx="2406899" cy="17383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06" y="71414"/>
            <a:ext cx="9615526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PCOS – dijagnoza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sz="4000" dirty="0" smtClean="0">
                <a:solidFill>
                  <a:schemeClr val="bg1"/>
                </a:solidFill>
              </a:rPr>
              <a:t>Oligo/anovulacije – poremećaji ciklusa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-20552" y="4405192"/>
            <a:ext cx="4139952" cy="22145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311088" y="1673448"/>
          <a:ext cx="67687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337266" y="2826891"/>
            <a:ext cx="2808287" cy="935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hr-HR" sz="2000" dirty="0" err="1">
                <a:latin typeface="Tahoma" pitchFamily="34" charset="0"/>
              </a:rPr>
              <a:t>Oligomenoreje</a:t>
            </a:r>
            <a:r>
              <a:rPr lang="hr-HR" sz="2000" dirty="0">
                <a:latin typeface="Tahom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hr-HR" sz="2000" dirty="0">
                <a:latin typeface="Tahoma" pitchFamily="34" charset="0"/>
              </a:rPr>
              <a:t>ciklus duži od 35 dana</a:t>
            </a:r>
          </a:p>
          <a:p>
            <a:pPr>
              <a:buFontTx/>
              <a:buChar char="-"/>
            </a:pPr>
            <a:r>
              <a:rPr lang="hr-HR" sz="2000" dirty="0">
                <a:latin typeface="Tahoma" pitchFamily="34" charset="0"/>
              </a:rPr>
              <a:t>&lt;</a:t>
            </a:r>
            <a:r>
              <a:rPr lang="hr-HR" sz="2000" dirty="0" smtClean="0">
                <a:latin typeface="Tahoma" pitchFamily="34" charset="0"/>
              </a:rPr>
              <a:t>9 </a:t>
            </a:r>
            <a:r>
              <a:rPr lang="hr-HR" sz="2000" dirty="0">
                <a:latin typeface="Tahoma" pitchFamily="34" charset="0"/>
              </a:rPr>
              <a:t>ciklusa/god</a:t>
            </a:r>
          </a:p>
        </p:txBody>
      </p: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8074116" y="2753866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000">
                <a:solidFill>
                  <a:schemeClr val="bg1"/>
                </a:solidFill>
                <a:latin typeface="Tahoma" pitchFamily="34" charset="0"/>
              </a:rPr>
              <a:t>70-80%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337266" y="3906391"/>
            <a:ext cx="2808287" cy="935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hr-HR" sz="2000" dirty="0" err="1">
                <a:latin typeface="Tahoma" pitchFamily="34" charset="0"/>
              </a:rPr>
              <a:t>Amenoreje</a:t>
            </a:r>
            <a:endParaRPr lang="hr-HR" sz="2000" dirty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hr-HR" sz="2000" dirty="0">
                <a:latin typeface="Tahoma" pitchFamily="34" charset="0"/>
              </a:rPr>
              <a:t>izostanak menstruacije</a:t>
            </a:r>
          </a:p>
          <a:p>
            <a:r>
              <a:rPr lang="hr-HR" sz="2000" dirty="0">
                <a:latin typeface="Tahoma" pitchFamily="34" charset="0"/>
              </a:rPr>
              <a:t>&gt; 3 mjeseca</a:t>
            </a: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8074116" y="3833366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000">
                <a:solidFill>
                  <a:schemeClr val="bg1"/>
                </a:solidFill>
                <a:latin typeface="Tahoma" pitchFamily="34" charset="0"/>
              </a:rPr>
              <a:t>20-30%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1470" y="4697784"/>
            <a:ext cx="19797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latin typeface="Arial" pitchFamily="34" charset="0"/>
                <a:cs typeface="Arial" pitchFamily="34" charset="0"/>
              </a:rPr>
              <a:t>40% uz redoviti ciklus ima </a:t>
            </a:r>
            <a:r>
              <a:rPr lang="hr-HR" sz="1800" b="1" dirty="0" err="1" smtClean="0">
                <a:latin typeface="Arial" pitchFamily="34" charset="0"/>
                <a:cs typeface="Arial" pitchFamily="34" charset="0"/>
              </a:rPr>
              <a:t>oligoovulacije</a:t>
            </a:r>
            <a:endParaRPr lang="hr-HR" sz="1800" b="1" dirty="0" smtClean="0">
              <a:latin typeface="Arial" pitchFamily="34" charset="0"/>
              <a:cs typeface="Arial" pitchFamily="34" charset="0"/>
            </a:endParaRPr>
          </a:p>
          <a:p>
            <a:endParaRPr lang="hr-HR" sz="1800" b="1" dirty="0" smtClean="0">
              <a:latin typeface="Arial" pitchFamily="34" charset="0"/>
              <a:cs typeface="Arial" pitchFamily="34" charset="0"/>
            </a:endParaRPr>
          </a:p>
          <a:p>
            <a:endParaRPr lang="hr-H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800" b="1" dirty="0" smtClean="0">
                <a:latin typeface="Arial" pitchFamily="34" charset="0"/>
                <a:cs typeface="Arial" pitchFamily="34" charset="0"/>
              </a:rPr>
              <a:t>P4  21. d. c. </a:t>
            </a:r>
          </a:p>
          <a:p>
            <a:endParaRPr lang="hr-HR" sz="1600" dirty="0"/>
          </a:p>
        </p:txBody>
      </p:sp>
      <p:sp>
        <p:nvSpPr>
          <p:cNvPr id="13" name="Oval 12"/>
          <p:cNvSpPr/>
          <p:nvPr/>
        </p:nvSpPr>
        <p:spPr bwMode="auto">
          <a:xfrm>
            <a:off x="5826502" y="1476234"/>
            <a:ext cx="1368152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AUB - O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08044" y="5691076"/>
            <a:ext cx="428628" cy="357190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357158" y="142852"/>
            <a:ext cx="83582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0" y="1500174"/>
            <a:ext cx="5572132" cy="535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PCOS – dijagnoza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Hiperandrogenizam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2132" y="1500174"/>
            <a:ext cx="3571868" cy="264320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5572132" y="4143380"/>
            <a:ext cx="3571868" cy="2714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428596" y="1571612"/>
            <a:ext cx="414340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Hirzutizam – 60-80%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5934694"/>
            <a:ext cx="428628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Modificirana Ferriman  - Gallwey ljestvica (9 mjesta, 1 – 4 boda)</a:t>
            </a:r>
          </a:p>
          <a:p>
            <a:r>
              <a:rPr lang="hr-HR" dirty="0" smtClean="0"/>
              <a:t>&gt; 8 hirzutizam</a:t>
            </a:r>
            <a:endParaRPr lang="hr-HR" dirty="0"/>
          </a:p>
        </p:txBody>
      </p:sp>
      <p:pic>
        <p:nvPicPr>
          <p:cNvPr id="16" name="Picture 15" descr="725969-fig1.jpg"/>
          <p:cNvPicPr>
            <a:picLocks noChangeAspect="1"/>
          </p:cNvPicPr>
          <p:nvPr/>
        </p:nvPicPr>
        <p:blipFill>
          <a:blip r:embed="rId3" cstate="print"/>
          <a:srcRect l="16622" t="9759" r="3523" b="69564"/>
          <a:stretch>
            <a:fillRect/>
          </a:stretch>
        </p:blipFill>
        <p:spPr>
          <a:xfrm>
            <a:off x="5929322" y="2357430"/>
            <a:ext cx="3214678" cy="8572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9322" y="1714488"/>
            <a:ext cx="321467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Akne – 20-25% </a:t>
            </a:r>
            <a:endParaRPr lang="hr-H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00760" y="3429000"/>
            <a:ext cx="314327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Allen-Smith, Cunlife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5857884" y="4488428"/>
            <a:ext cx="321467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Alopecija – 5%</a:t>
            </a:r>
            <a:endParaRPr lang="hr-H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29322" y="6202940"/>
            <a:ext cx="314327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Allen-Smith, Cunlife</a:t>
            </a:r>
            <a:endParaRPr lang="hr-HR" dirty="0"/>
          </a:p>
        </p:txBody>
      </p:sp>
      <p:grpSp>
        <p:nvGrpSpPr>
          <p:cNvPr id="25" name="Group 24"/>
          <p:cNvGrpSpPr/>
          <p:nvPr/>
        </p:nvGrpSpPr>
        <p:grpSpPr>
          <a:xfrm>
            <a:off x="6000792" y="5072073"/>
            <a:ext cx="3000364" cy="1071571"/>
            <a:chOff x="6143636" y="4929198"/>
            <a:chExt cx="3000364" cy="1071571"/>
          </a:xfrm>
        </p:grpSpPr>
        <p:pic>
          <p:nvPicPr>
            <p:cNvPr id="22" name="Picture 21" descr="skala_ludwig.jpg"/>
            <p:cNvPicPr>
              <a:picLocks noChangeAspect="1"/>
            </p:cNvPicPr>
            <p:nvPr/>
          </p:nvPicPr>
          <p:blipFill>
            <a:blip r:embed="rId4" cstate="print"/>
            <a:srcRect l="62380" t="61250" r="8607" b="6249"/>
            <a:stretch>
              <a:fillRect/>
            </a:stretch>
          </p:blipFill>
          <p:spPr>
            <a:xfrm>
              <a:off x="8143836" y="4929199"/>
              <a:ext cx="1000164" cy="1071570"/>
            </a:xfrm>
            <a:prstGeom prst="rect">
              <a:avLst/>
            </a:prstGeom>
          </p:spPr>
        </p:pic>
        <p:pic>
          <p:nvPicPr>
            <p:cNvPr id="23" name="Picture 22" descr="skala_ludwig.jpg"/>
            <p:cNvPicPr>
              <a:picLocks noChangeAspect="1"/>
            </p:cNvPicPr>
            <p:nvPr/>
          </p:nvPicPr>
          <p:blipFill>
            <a:blip r:embed="rId4" cstate="print"/>
            <a:srcRect l="29497" t="42333" r="38588" b="25167"/>
            <a:stretch>
              <a:fillRect/>
            </a:stretch>
          </p:blipFill>
          <p:spPr>
            <a:xfrm>
              <a:off x="7143736" y="4929198"/>
              <a:ext cx="1000164" cy="1071570"/>
            </a:xfrm>
            <a:prstGeom prst="rect">
              <a:avLst/>
            </a:prstGeom>
          </p:spPr>
        </p:pic>
        <p:pic>
          <p:nvPicPr>
            <p:cNvPr id="24" name="Picture 23" descr="skala_ludwig.jpg"/>
            <p:cNvPicPr>
              <a:picLocks noChangeAspect="1"/>
            </p:cNvPicPr>
            <p:nvPr/>
          </p:nvPicPr>
          <p:blipFill>
            <a:blip r:embed="rId4" cstate="print"/>
            <a:srcRect l="4642" t="12166" r="66344" b="55334"/>
            <a:stretch>
              <a:fillRect/>
            </a:stretch>
          </p:blipFill>
          <p:spPr>
            <a:xfrm>
              <a:off x="6143636" y="4929198"/>
              <a:ext cx="1038599" cy="1071570"/>
            </a:xfrm>
            <a:prstGeom prst="rect">
              <a:avLst/>
            </a:prstGeom>
          </p:spPr>
        </p:pic>
      </p:grpSp>
      <p:pic>
        <p:nvPicPr>
          <p:cNvPr id="42" name="Picture 41" descr="Picture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5" y="2285992"/>
            <a:ext cx="4253655" cy="3286148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14282" y="5673743"/>
            <a:ext cx="5000660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r-HR" sz="1100" b="1" dirty="0" smtClean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Modificirano prema: </a:t>
            </a:r>
            <a:r>
              <a:rPr lang="en-GB" sz="1100" b="1" dirty="0" err="1" smtClean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Yildiz</a:t>
            </a:r>
            <a:r>
              <a:rPr lang="en-GB" sz="1100" b="1" dirty="0" smtClean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1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B O et al. Hum. </a:t>
            </a:r>
            <a:r>
              <a:rPr lang="en-GB" sz="1100" b="1" dirty="0" err="1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Reprod</a:t>
            </a:r>
            <a:r>
              <a:rPr lang="en-GB" sz="11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. Update </a:t>
            </a:r>
            <a:r>
              <a:rPr lang="en-GB" sz="1200" b="1" dirty="0" smtClean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2010;16:51-64</a:t>
            </a:r>
            <a:r>
              <a:rPr lang="hr-HR" sz="1200" b="1" dirty="0" smtClean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.</a:t>
            </a:r>
            <a:endParaRPr lang="en-GB" sz="1200" b="1" dirty="0">
              <a:solidFill>
                <a:schemeClr val="bg1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158" y="71414"/>
            <a:ext cx="828680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PCOS – dijagnoza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Hiperandrogenizam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700092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Obrada kod naglo nastalih znakova hiperandrogenizma</a:t>
            </a:r>
            <a:endParaRPr lang="hr-HR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643438" y="2714620"/>
            <a:ext cx="1643074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ukT&gt;5 nmol/l</a:t>
            </a:r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4643438" y="4000504"/>
            <a:ext cx="1643074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DHEAS &gt; 14 nmol/l</a:t>
            </a:r>
            <a:endParaRPr lang="hr-HR" dirty="0"/>
          </a:p>
        </p:txBody>
      </p:sp>
      <p:sp>
        <p:nvSpPr>
          <p:cNvPr id="9" name="Rounded Rectangle 8"/>
          <p:cNvSpPr/>
          <p:nvPr/>
        </p:nvSpPr>
        <p:spPr>
          <a:xfrm>
            <a:off x="4643438" y="5286388"/>
            <a:ext cx="1643074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24h kortizol &gt; 20 mcg/dl</a:t>
            </a:r>
            <a:endParaRPr lang="hr-HR" dirty="0"/>
          </a:p>
        </p:txBody>
      </p:sp>
      <p:sp>
        <p:nvSpPr>
          <p:cNvPr id="18" name="Right Arrow Callout 17"/>
          <p:cNvSpPr/>
          <p:nvPr/>
        </p:nvSpPr>
        <p:spPr>
          <a:xfrm>
            <a:off x="500034" y="2143116"/>
            <a:ext cx="4071966" cy="428628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nagli početak – kratko trajanje hirzutizma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brzo pogoršanje hirzutizma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kasniji početak – ne peripubertlano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znakovi virilizacije :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 frontalna ćelavost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klitoromegalija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 povećanje mišićne mase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 produbljivanje glasa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429388" y="3000372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ight Arrow 19"/>
          <p:cNvSpPr/>
          <p:nvPr/>
        </p:nvSpPr>
        <p:spPr>
          <a:xfrm>
            <a:off x="6429388" y="4143380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ight Arrow 20"/>
          <p:cNvSpPr/>
          <p:nvPr/>
        </p:nvSpPr>
        <p:spPr>
          <a:xfrm>
            <a:off x="6500826" y="5500702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ounded Rectangle 21"/>
          <p:cNvSpPr/>
          <p:nvPr/>
        </p:nvSpPr>
        <p:spPr>
          <a:xfrm>
            <a:off x="7643834" y="2643182"/>
            <a:ext cx="150016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UZV, CT ili MR</a:t>
            </a:r>
            <a:endParaRPr lang="hr-HR" dirty="0"/>
          </a:p>
        </p:txBody>
      </p:sp>
      <p:sp>
        <p:nvSpPr>
          <p:cNvPr id="27" name="Rounded Rectangle 26"/>
          <p:cNvSpPr/>
          <p:nvPr/>
        </p:nvSpPr>
        <p:spPr>
          <a:xfrm>
            <a:off x="7643834" y="3929066"/>
            <a:ext cx="150016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CT ili MR</a:t>
            </a:r>
            <a:endParaRPr lang="hr-HR" dirty="0"/>
          </a:p>
        </p:txBody>
      </p:sp>
      <p:sp>
        <p:nvSpPr>
          <p:cNvPr id="28" name="Rounded Rectangle 27"/>
          <p:cNvSpPr/>
          <p:nvPr/>
        </p:nvSpPr>
        <p:spPr>
          <a:xfrm>
            <a:off x="7572396" y="5214950"/>
            <a:ext cx="150016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deksametazonski test</a:t>
            </a:r>
            <a:endParaRPr lang="hr-HR" dirty="0"/>
          </a:p>
        </p:txBody>
      </p:sp>
      <p:sp>
        <p:nvSpPr>
          <p:cNvPr id="29" name="Oval 28"/>
          <p:cNvSpPr/>
          <p:nvPr/>
        </p:nvSpPr>
        <p:spPr>
          <a:xfrm>
            <a:off x="4357686" y="3357562"/>
            <a:ext cx="1000132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100" dirty="0" smtClean="0"/>
              <a:t>Tm jajnika</a:t>
            </a:r>
            <a:endParaRPr lang="hr-HR" sz="1100" dirty="0"/>
          </a:p>
        </p:txBody>
      </p:sp>
      <p:sp>
        <p:nvSpPr>
          <p:cNvPr id="31" name="Oval 30"/>
          <p:cNvSpPr/>
          <p:nvPr/>
        </p:nvSpPr>
        <p:spPr>
          <a:xfrm>
            <a:off x="5429256" y="3357562"/>
            <a:ext cx="1000132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100" dirty="0" smtClean="0"/>
              <a:t>Tm adren.</a:t>
            </a:r>
            <a:endParaRPr lang="hr-HR" sz="1100" dirty="0"/>
          </a:p>
        </p:txBody>
      </p:sp>
      <p:sp>
        <p:nvSpPr>
          <p:cNvPr id="32" name="Oval 31"/>
          <p:cNvSpPr/>
          <p:nvPr/>
        </p:nvSpPr>
        <p:spPr>
          <a:xfrm>
            <a:off x="4929190" y="4714884"/>
            <a:ext cx="1000132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100" dirty="0" smtClean="0"/>
              <a:t>Tm adren.</a:t>
            </a:r>
            <a:endParaRPr lang="hr-HR" sz="1100" dirty="0"/>
          </a:p>
        </p:txBody>
      </p:sp>
      <p:sp>
        <p:nvSpPr>
          <p:cNvPr id="33" name="Oval 32"/>
          <p:cNvSpPr/>
          <p:nvPr/>
        </p:nvSpPr>
        <p:spPr>
          <a:xfrm>
            <a:off x="4929190" y="6072206"/>
            <a:ext cx="1143008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100" dirty="0" smtClean="0"/>
              <a:t>Sy.</a:t>
            </a:r>
          </a:p>
          <a:p>
            <a:pPr algn="ctr"/>
            <a:r>
              <a:rPr lang="hr-HR" sz="1100" dirty="0" smtClean="0"/>
              <a:t>Cushing.</a:t>
            </a:r>
            <a:endParaRPr lang="hr-HR" sz="1100" dirty="0"/>
          </a:p>
        </p:txBody>
      </p:sp>
      <p:sp>
        <p:nvSpPr>
          <p:cNvPr id="23" name="Rounded Rectangle 22"/>
          <p:cNvSpPr/>
          <p:nvPr/>
        </p:nvSpPr>
        <p:spPr>
          <a:xfrm>
            <a:off x="3214678" y="5357826"/>
            <a:ext cx="1571636" cy="1428736"/>
          </a:xfrm>
          <a:prstGeom prst="roundRect">
            <a:avLst/>
          </a:prstGeom>
          <a:noFill/>
          <a:ln w="57150"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3278611" y="5429264"/>
            <a:ext cx="16049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sz="1400" b="1" dirty="0" smtClean="0"/>
              <a:t>abdominalna  </a:t>
            </a:r>
          </a:p>
          <a:p>
            <a:r>
              <a:rPr lang="hr-HR" sz="1400" b="1" dirty="0" smtClean="0"/>
              <a:t>pretilost</a:t>
            </a:r>
          </a:p>
          <a:p>
            <a:pPr>
              <a:buFontTx/>
              <a:buChar char="-"/>
            </a:pPr>
            <a:r>
              <a:rPr lang="hr-HR" sz="1400" b="1" dirty="0" smtClean="0"/>
              <a:t>strije</a:t>
            </a:r>
          </a:p>
          <a:p>
            <a:pPr>
              <a:buFontTx/>
              <a:buChar char="-"/>
            </a:pPr>
            <a:r>
              <a:rPr lang="hr-HR" sz="1400" b="1" dirty="0" smtClean="0"/>
              <a:t>“buffalo” hump</a:t>
            </a:r>
          </a:p>
          <a:p>
            <a:pPr>
              <a:buFontTx/>
              <a:buChar char="-"/>
            </a:pPr>
            <a:r>
              <a:rPr lang="hr-HR" sz="1400" b="1" dirty="0" smtClean="0"/>
              <a:t>strije</a:t>
            </a:r>
          </a:p>
          <a:p>
            <a:pPr>
              <a:buFontTx/>
              <a:buChar char="-"/>
            </a:pPr>
            <a:r>
              <a:rPr lang="hr-HR" sz="1400" b="1" dirty="0" smtClean="0"/>
              <a:t>okruglo lice</a:t>
            </a:r>
            <a:endParaRPr lang="hr-H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TextBox 61"/>
          <p:cNvSpPr txBox="1"/>
          <p:nvPr/>
        </p:nvSpPr>
        <p:spPr>
          <a:xfrm>
            <a:off x="0" y="4988494"/>
            <a:ext cx="707233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izraženi hiperandrogenizam, brzoprogredirajuća virilizacija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93676"/>
            <a:ext cx="8229600" cy="1143000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357158" y="71414"/>
            <a:ext cx="828680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9558" y="-24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rtlCol="0" anchor="ctr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– dijagnoza</a:t>
            </a:r>
            <a:b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Hiperandrogenizam – analiza hormona</a:t>
            </a:r>
            <a:endParaRPr kumimoji="0" lang="hr-HR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1472" y="2524448"/>
            <a:ext cx="2214578" cy="9286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ukT </a:t>
            </a:r>
          </a:p>
          <a:p>
            <a:pPr algn="ctr"/>
            <a:r>
              <a:rPr lang="hr-HR" dirty="0" smtClean="0"/>
              <a:t>&gt; 2 nmol/L</a:t>
            </a:r>
            <a:endParaRPr lang="hr-HR" dirty="0"/>
          </a:p>
        </p:txBody>
      </p:sp>
      <p:sp>
        <p:nvSpPr>
          <p:cNvPr id="25" name="Rounded Rectangle 24"/>
          <p:cNvSpPr/>
          <p:nvPr/>
        </p:nvSpPr>
        <p:spPr>
          <a:xfrm>
            <a:off x="6357950" y="2453010"/>
            <a:ext cx="2214578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slT</a:t>
            </a:r>
          </a:p>
          <a:p>
            <a:pPr algn="ctr"/>
            <a:r>
              <a:rPr lang="hr-HR" dirty="0" smtClean="0"/>
              <a:t> &gt;26 pmol/L</a:t>
            </a:r>
            <a:endParaRPr lang="hr-HR" dirty="0"/>
          </a:p>
        </p:txBody>
      </p:sp>
      <p:sp>
        <p:nvSpPr>
          <p:cNvPr id="29" name="Rounded Rectangle 28"/>
          <p:cNvSpPr/>
          <p:nvPr/>
        </p:nvSpPr>
        <p:spPr>
          <a:xfrm>
            <a:off x="142844" y="1738630"/>
            <a:ext cx="250033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1. linija</a:t>
            </a:r>
            <a:endParaRPr lang="hr-HR" dirty="0"/>
          </a:p>
        </p:txBody>
      </p:sp>
      <p:sp>
        <p:nvSpPr>
          <p:cNvPr id="33" name="Oval 32"/>
          <p:cNvSpPr/>
          <p:nvPr/>
        </p:nvSpPr>
        <p:spPr>
          <a:xfrm>
            <a:off x="0" y="3238828"/>
            <a:ext cx="1928826" cy="78581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ukT &lt; 2</a:t>
            </a:r>
          </a:p>
          <a:p>
            <a:pPr algn="ctr"/>
            <a:r>
              <a:rPr lang="hr-HR" b="1" dirty="0" smtClean="0"/>
              <a:t>ne PCOS**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190" y="4000504"/>
            <a:ext cx="3929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 smtClean="0"/>
              <a:t>**Pavičić et al. Colleg Antropol 2012.</a:t>
            </a:r>
            <a:endParaRPr lang="hr-HR" sz="1100" b="1" dirty="0"/>
          </a:p>
        </p:txBody>
      </p:sp>
      <p:sp>
        <p:nvSpPr>
          <p:cNvPr id="47" name="Right Arrow 46"/>
          <p:cNvSpPr/>
          <p:nvPr/>
        </p:nvSpPr>
        <p:spPr>
          <a:xfrm>
            <a:off x="2786050" y="2595886"/>
            <a:ext cx="3571900" cy="7143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</a:rPr>
              <a:t>ukTx1000 / (</a:t>
            </a:r>
            <a:r>
              <a:rPr lang="hr-HR" sz="1600" b="1" dirty="0" smtClean="0">
                <a:solidFill>
                  <a:schemeClr val="bg1"/>
                </a:solidFill>
              </a:rPr>
              <a:t>SHBG-</a:t>
            </a:r>
            <a:r>
              <a:rPr lang="hr-HR" sz="1400" b="1" dirty="0" smtClean="0">
                <a:solidFill>
                  <a:schemeClr val="bg1"/>
                </a:solidFill>
              </a:rPr>
              <a:t> ukT) + 23.32*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99792" y="3212976"/>
            <a:ext cx="3929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 smtClean="0"/>
              <a:t>*Vermuelen et al. J </a:t>
            </a:r>
            <a:r>
              <a:rPr lang="hr-HR" sz="1100" b="1" dirty="0" err="1" smtClean="0"/>
              <a:t>Clin</a:t>
            </a:r>
            <a:r>
              <a:rPr lang="hr-HR" sz="1100" b="1" dirty="0" smtClean="0"/>
              <a:t> </a:t>
            </a:r>
            <a:r>
              <a:rPr lang="hr-HR" sz="1100" b="1" dirty="0" err="1" smtClean="0"/>
              <a:t>Metabol</a:t>
            </a:r>
            <a:r>
              <a:rPr lang="hr-HR" sz="1100" b="1" dirty="0" smtClean="0"/>
              <a:t>,, 1999.</a:t>
            </a:r>
            <a:endParaRPr lang="it-IT" sz="1100" dirty="0" smtClean="0"/>
          </a:p>
        </p:txBody>
      </p:sp>
      <p:sp>
        <p:nvSpPr>
          <p:cNvPr id="49" name="Oval 48"/>
          <p:cNvSpPr/>
          <p:nvPr/>
        </p:nvSpPr>
        <p:spPr>
          <a:xfrm>
            <a:off x="7215174" y="3214686"/>
            <a:ext cx="1928826" cy="78581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/>
              <a:t>FAI=100x</a:t>
            </a:r>
          </a:p>
          <a:p>
            <a:pPr algn="ctr"/>
            <a:r>
              <a:rPr lang="hr-HR" sz="1600" b="1" dirty="0" smtClean="0"/>
              <a:t>(ukT/SHBG)</a:t>
            </a:r>
            <a:endParaRPr lang="hr-HR" sz="16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0" y="4286256"/>
            <a:ext cx="250033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2. linija</a:t>
            </a:r>
            <a:endParaRPr lang="hr-HR" dirty="0"/>
          </a:p>
        </p:txBody>
      </p:sp>
      <p:sp>
        <p:nvSpPr>
          <p:cNvPr id="53" name="Rounded Rectangle 52"/>
          <p:cNvSpPr/>
          <p:nvPr/>
        </p:nvSpPr>
        <p:spPr>
          <a:xfrm>
            <a:off x="571472" y="5643578"/>
            <a:ext cx="221457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DHEAS &gt; 10 µmol/L</a:t>
            </a:r>
            <a:endParaRPr lang="hr-HR" dirty="0"/>
          </a:p>
        </p:txBody>
      </p:sp>
      <p:sp>
        <p:nvSpPr>
          <p:cNvPr id="54" name="Rounded Rectangle 53"/>
          <p:cNvSpPr/>
          <p:nvPr/>
        </p:nvSpPr>
        <p:spPr>
          <a:xfrm>
            <a:off x="6072198" y="5643578"/>
            <a:ext cx="2214578" cy="9286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Androstendion &gt; 12 mmol/L</a:t>
            </a:r>
            <a:endParaRPr lang="hr-HR" dirty="0"/>
          </a:p>
        </p:txBody>
      </p:sp>
      <p:sp>
        <p:nvSpPr>
          <p:cNvPr id="55" name="Rounded Rectangle 54"/>
          <p:cNvSpPr/>
          <p:nvPr/>
        </p:nvSpPr>
        <p:spPr>
          <a:xfrm>
            <a:off x="3428992" y="3714752"/>
            <a:ext cx="2286016" cy="107157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17 OHP</a:t>
            </a:r>
            <a:endParaRPr lang="hr-HR" dirty="0"/>
          </a:p>
        </p:txBody>
      </p:sp>
      <p:sp>
        <p:nvSpPr>
          <p:cNvPr id="57" name="Left-Right Arrow 56"/>
          <p:cNvSpPr/>
          <p:nvPr/>
        </p:nvSpPr>
        <p:spPr>
          <a:xfrm>
            <a:off x="3071802" y="5857892"/>
            <a:ext cx="2714644" cy="57150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blago ↑ kod PCOS</a:t>
            </a:r>
            <a:endParaRPr lang="hr-HR" dirty="0"/>
          </a:p>
        </p:txBody>
      </p:sp>
      <p:sp>
        <p:nvSpPr>
          <p:cNvPr id="58" name="TextBox 57"/>
          <p:cNvSpPr txBox="1"/>
          <p:nvPr/>
        </p:nvSpPr>
        <p:spPr>
          <a:xfrm>
            <a:off x="357158" y="1214422"/>
            <a:ext cx="82868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3 mjeseca nakon OHK, prva faza ciklusa 2. – 5 . d. c. </a:t>
            </a:r>
            <a:endParaRPr lang="hr-HR" dirty="0"/>
          </a:p>
        </p:txBody>
      </p:sp>
      <p:sp>
        <p:nvSpPr>
          <p:cNvPr id="61" name="TextBox 60"/>
          <p:cNvSpPr txBox="1"/>
          <p:nvPr/>
        </p:nvSpPr>
        <p:spPr>
          <a:xfrm rot="5400000">
            <a:off x="7364153" y="478025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LO-KAH</a:t>
            </a:r>
            <a:endParaRPr lang="hr-HR" dirty="0"/>
          </a:p>
        </p:txBody>
      </p:sp>
      <p:sp>
        <p:nvSpPr>
          <p:cNvPr id="65" name="Bent-Up Arrow 64"/>
          <p:cNvSpPr/>
          <p:nvPr/>
        </p:nvSpPr>
        <p:spPr>
          <a:xfrm rot="16200000">
            <a:off x="6026304" y="3954610"/>
            <a:ext cx="1466962" cy="1910974"/>
          </a:xfrm>
          <a:prstGeom prst="bentUpArrow">
            <a:avLst>
              <a:gd name="adj1" fmla="val 10833"/>
              <a:gd name="adj2" fmla="val 16500"/>
              <a:gd name="adj3" fmla="val 2027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4714884"/>
            <a:ext cx="9144000" cy="21431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509558" y="223814"/>
            <a:ext cx="828680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– dijagnoza</a:t>
            </a:r>
            <a:b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Hiperandrogenemija</a:t>
            </a:r>
            <a:endParaRPr kumimoji="0" lang="hr-HR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2844" y="4714884"/>
            <a:ext cx="8786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 Arrow 11"/>
          <p:cNvSpPr/>
          <p:nvPr/>
        </p:nvSpPr>
        <p:spPr>
          <a:xfrm>
            <a:off x="642910" y="1785926"/>
            <a:ext cx="642942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androgeni</a:t>
            </a:r>
            <a:endParaRPr lang="hr-HR" dirty="0"/>
          </a:p>
        </p:txBody>
      </p:sp>
      <p:sp>
        <p:nvSpPr>
          <p:cNvPr id="13" name="Rounded Rectangle 12"/>
          <p:cNvSpPr/>
          <p:nvPr/>
        </p:nvSpPr>
        <p:spPr>
          <a:xfrm>
            <a:off x="1714480" y="2071678"/>
            <a:ext cx="278608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Hiperandrogenemija</a:t>
            </a:r>
          </a:p>
          <a:p>
            <a:pPr algn="ctr"/>
            <a:r>
              <a:rPr lang="hr-HR" b="1" dirty="0" smtClean="0"/>
              <a:t>60-80% PCOS</a:t>
            </a:r>
            <a:endParaRPr lang="hr-HR" b="1" dirty="0"/>
          </a:p>
        </p:txBody>
      </p:sp>
      <p:sp>
        <p:nvSpPr>
          <p:cNvPr id="15" name="Right Arrow 14"/>
          <p:cNvSpPr/>
          <p:nvPr/>
        </p:nvSpPr>
        <p:spPr>
          <a:xfrm>
            <a:off x="4714876" y="2428868"/>
            <a:ext cx="135732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ounded Rectangle 15"/>
          <p:cNvSpPr/>
          <p:nvPr/>
        </p:nvSpPr>
        <p:spPr>
          <a:xfrm>
            <a:off x="6286512" y="2071678"/>
            <a:ext cx="2214578" cy="10001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/>
              <a:t>20-30% pacijentica</a:t>
            </a:r>
          </a:p>
          <a:p>
            <a:pPr algn="ctr"/>
            <a:r>
              <a:rPr lang="hr-HR" sz="1600" b="1" dirty="0" smtClean="0"/>
              <a:t>bez hiperandrogenizma</a:t>
            </a:r>
          </a:p>
          <a:p>
            <a:pPr algn="ctr"/>
            <a:endParaRPr lang="hr-HR" sz="100" dirty="0"/>
          </a:p>
        </p:txBody>
      </p:sp>
      <p:sp>
        <p:nvSpPr>
          <p:cNvPr id="28" name="Rounded Rectangle 27"/>
          <p:cNvSpPr/>
          <p:nvPr/>
        </p:nvSpPr>
        <p:spPr>
          <a:xfrm>
            <a:off x="6357950" y="3500438"/>
            <a:ext cx="2214578" cy="10001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/>
              <a:t>Neosjetljivost pilosebacealne jedinice</a:t>
            </a:r>
          </a:p>
          <a:p>
            <a:pPr algn="ctr"/>
            <a:endParaRPr lang="hr-HR" sz="100" dirty="0"/>
          </a:p>
        </p:txBody>
      </p:sp>
      <p:pic>
        <p:nvPicPr>
          <p:cNvPr id="18" name="Picture 17" descr="images_ne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765" y="3470422"/>
            <a:ext cx="952499" cy="110158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Down Arrow 29"/>
          <p:cNvSpPr/>
          <p:nvPr/>
        </p:nvSpPr>
        <p:spPr>
          <a:xfrm>
            <a:off x="7215206" y="3143248"/>
            <a:ext cx="357190" cy="35719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ounded Rectangle 30"/>
          <p:cNvSpPr/>
          <p:nvPr/>
        </p:nvSpPr>
        <p:spPr>
          <a:xfrm>
            <a:off x="1785918" y="5072074"/>
            <a:ext cx="300039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20-30% PCOS sa hirzutizmom</a:t>
            </a:r>
          </a:p>
          <a:p>
            <a:pPr algn="ctr"/>
            <a:r>
              <a:rPr lang="hr-HR" b="1" dirty="0" smtClean="0"/>
              <a:t>nema hiperandrogenemiju</a:t>
            </a:r>
            <a:endParaRPr lang="hr-HR" b="1" dirty="0"/>
          </a:p>
        </p:txBody>
      </p:sp>
      <p:pic>
        <p:nvPicPr>
          <p:cNvPr id="34" name="Picture 33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316" y="4936458"/>
            <a:ext cx="1444288" cy="1492938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bliqueTop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 descr="images_ne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8459" y="5214950"/>
            <a:ext cx="952499" cy="110158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Right Arrow 39"/>
          <p:cNvSpPr/>
          <p:nvPr/>
        </p:nvSpPr>
        <p:spPr>
          <a:xfrm>
            <a:off x="5214942" y="5357826"/>
            <a:ext cx="128588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Right Arrow 41"/>
          <p:cNvSpPr/>
          <p:nvPr/>
        </p:nvSpPr>
        <p:spPr>
          <a:xfrm rot="10800000">
            <a:off x="7572397" y="5357826"/>
            <a:ext cx="128588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TextBox 42"/>
          <p:cNvSpPr txBox="1"/>
          <p:nvPr/>
        </p:nvSpPr>
        <p:spPr>
          <a:xfrm>
            <a:off x="5357818" y="564357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AR ↑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43834" y="5681979"/>
            <a:ext cx="12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5 α </a:t>
            </a:r>
            <a:r>
              <a:rPr lang="hr-HR" sz="1200" b="1" dirty="0" err="1" smtClean="0">
                <a:solidFill>
                  <a:schemeClr val="bg1"/>
                </a:solidFill>
              </a:rPr>
              <a:t>reduktaze</a:t>
            </a:r>
            <a:r>
              <a:rPr lang="hr-HR" sz="1200" b="1" dirty="0" smtClean="0">
                <a:solidFill>
                  <a:schemeClr val="bg1"/>
                </a:solidFill>
              </a:rPr>
              <a:t> ↑</a:t>
            </a:r>
            <a:endParaRPr lang="hr-H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512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359024" y="116632"/>
            <a:ext cx="824843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73046" y="26977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PCOS – dijagnoza</a:t>
            </a:r>
            <a:b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UZV nalaz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Transvaginalni ultrazvuk– zlatni standard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rcRect t="2850" b="22733"/>
          <a:stretch>
            <a:fillRect/>
          </a:stretch>
        </p:blipFill>
        <p:spPr>
          <a:xfrm rot="10800000">
            <a:off x="2339753" y="1563696"/>
            <a:ext cx="5112567" cy="280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2339752" y="4365104"/>
            <a:ext cx="518457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r-HR" sz="2400" b="1" dirty="0" smtClean="0"/>
              <a:t> &gt;12 </a:t>
            </a:r>
            <a:r>
              <a:rPr lang="hr-HR" sz="2400" b="1" dirty="0" err="1" smtClean="0"/>
              <a:t>folikula</a:t>
            </a:r>
            <a:r>
              <a:rPr lang="hr-HR" sz="2400" b="1" dirty="0" smtClean="0"/>
              <a:t> 2-9 mm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/>
              <a:t> volumen &gt; 10 ml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/>
              <a:t> bilateralno ili unilateralno</a:t>
            </a:r>
          </a:p>
          <a:p>
            <a:pPr algn="ctr"/>
            <a:endParaRPr lang="hr-HR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287016" y="3357562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Broj </a:t>
            </a:r>
            <a:r>
              <a:rPr lang="hr-HR" b="1" dirty="0" err="1" smtClean="0"/>
              <a:t>folikula</a:t>
            </a:r>
            <a:r>
              <a:rPr lang="hr-HR" b="1" dirty="0" smtClean="0"/>
              <a:t> u dva presjeka</a:t>
            </a:r>
            <a:endParaRPr lang="hr-HR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524328" y="3212976"/>
            <a:ext cx="1547664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Automatizirani AFC ?</a:t>
            </a:r>
          </a:p>
          <a:p>
            <a:pPr algn="ctr"/>
            <a:r>
              <a:rPr lang="hr-HR" b="1" dirty="0" smtClean="0"/>
              <a:t>Volumen </a:t>
            </a:r>
            <a:r>
              <a:rPr lang="hr-HR" b="1" dirty="0" err="1" smtClean="0"/>
              <a:t>strome</a:t>
            </a:r>
            <a:r>
              <a:rPr lang="hr-HR" b="1" dirty="0" smtClean="0"/>
              <a:t> ?</a:t>
            </a:r>
            <a:endParaRPr lang="hr-HR" b="1" dirty="0"/>
          </a:p>
        </p:txBody>
      </p:sp>
      <p:sp>
        <p:nvSpPr>
          <p:cNvPr id="18" name="Striped Right Arrow 17"/>
          <p:cNvSpPr/>
          <p:nvPr/>
        </p:nvSpPr>
        <p:spPr>
          <a:xfrm>
            <a:off x="1727176" y="3717032"/>
            <a:ext cx="576064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508749" y="6500192"/>
            <a:ext cx="3851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>
                <a:latin typeface="Arial" pitchFamily="34" charset="0"/>
                <a:cs typeface="Arial" pitchFamily="34" charset="0"/>
              </a:rPr>
              <a:t>Rotterdam konsenzus - 2003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Straight Connector 16"/>
          <p:cNvCxnSpPr>
            <a:stCxn id="15" idx="1"/>
            <a:endCxn id="15" idx="3"/>
          </p:cNvCxnSpPr>
          <p:nvPr/>
        </p:nvCxnSpPr>
        <p:spPr>
          <a:xfrm rot="10800000" flipH="1">
            <a:off x="7524328" y="3933056"/>
            <a:ext cx="15476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1575</TotalTime>
  <Words>1032</Words>
  <Application>Microsoft Office PowerPoint</Application>
  <PresentationFormat>On-screen Show (4:3)</PresentationFormat>
  <Paragraphs>337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Sindrom policističnih jajnika – prijedlog smjernica</vt:lpstr>
      <vt:lpstr>PCOS – dijagnoza Rotterdam – ESHRE/ASRM kriteriji, 2003</vt:lpstr>
      <vt:lpstr>Slide 3</vt:lpstr>
      <vt:lpstr>PCOS – dijagnoza Oligo/anovulacije – poremećaji ciklusa</vt:lpstr>
      <vt:lpstr>PCOS – dijagnoza Hiperandrogenizam</vt:lpstr>
      <vt:lpstr>PCOS – dijagnoza Hiperandrogenizam</vt:lpstr>
      <vt:lpstr>Slide 7</vt:lpstr>
      <vt:lpstr>Slide 8</vt:lpstr>
      <vt:lpstr>Slide 9</vt:lpstr>
      <vt:lpstr>Slide 10</vt:lpstr>
      <vt:lpstr>Slide 11</vt:lpstr>
      <vt:lpstr>Slide 12</vt:lpstr>
      <vt:lpstr>Slide 13</vt:lpstr>
      <vt:lpstr>  </vt:lpstr>
      <vt:lpstr>Slide 15</vt:lpstr>
      <vt:lpstr>Promjena prehrambenih navika i gubitak težine su prva linija liječenja pacijentica s PCOS</vt:lpstr>
      <vt:lpstr>Slide 17</vt:lpstr>
      <vt:lpstr>Slide 18</vt:lpstr>
      <vt:lpstr>Slide 19</vt:lpstr>
      <vt:lpstr>PCOS smjernice - 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 policističnih jajnika – prijedlog smjernica</dc:title>
  <dc:creator>skrga</dc:creator>
  <cp:lastModifiedBy>lana</cp:lastModifiedBy>
  <cp:revision>277</cp:revision>
  <dcterms:created xsi:type="dcterms:W3CDTF">2014-05-01T13:21:40Z</dcterms:created>
  <dcterms:modified xsi:type="dcterms:W3CDTF">2014-06-08T17:38:09Z</dcterms:modified>
</cp:coreProperties>
</file>